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1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20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13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69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28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62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24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72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855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178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5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4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rgbClr val="E6E6E6"/>
            </a:gs>
            <a:gs pos="94000">
              <a:srgbClr val="E6E6E6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кругленный прямоугольник 69"/>
          <p:cNvSpPr/>
          <p:nvPr/>
        </p:nvSpPr>
        <p:spPr>
          <a:xfrm>
            <a:off x="6044356" y="1257168"/>
            <a:ext cx="2772308" cy="1014565"/>
          </a:xfrm>
          <a:prstGeom prst="roundRect">
            <a:avLst/>
          </a:prstGeom>
          <a:gradFill flip="none" rotWithShape="1">
            <a:gsLst>
              <a:gs pos="9000">
                <a:srgbClr val="CBCBCB"/>
              </a:gs>
              <a:gs pos="74000">
                <a:schemeClr val="tx1">
                  <a:lumMod val="75000"/>
                  <a:lumOff val="25000"/>
                </a:schemeClr>
              </a:gs>
            </a:gsLst>
            <a:lin ang="162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 w="298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5148064" y="764703"/>
            <a:ext cx="1944216" cy="199949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 rot="20766549">
            <a:off x="5847730" y="830514"/>
            <a:ext cx="172907" cy="1295278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1310665" y="2073882"/>
            <a:ext cx="3384376" cy="3367614"/>
            <a:chOff x="1327684" y="2218329"/>
            <a:chExt cx="3384376" cy="3367614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1763688" y="2637036"/>
              <a:ext cx="2520280" cy="2520156"/>
              <a:chOff x="1763688" y="2637036"/>
              <a:chExt cx="2520280" cy="2520156"/>
            </a:xfrm>
          </p:grpSpPr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3023828" y="2637036"/>
                <a:ext cx="507105" cy="126510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V="1">
                <a:off x="3021850" y="3421455"/>
                <a:ext cx="1262118" cy="48068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046506" y="3915601"/>
                <a:ext cx="1237462" cy="483277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3019872" y="3932501"/>
                <a:ext cx="511061" cy="122469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H="1">
                <a:off x="2524612" y="3932501"/>
                <a:ext cx="521894" cy="122469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1763688" y="3915601"/>
                <a:ext cx="1256184" cy="483277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 flipV="1">
                <a:off x="1763688" y="3405392"/>
                <a:ext cx="1256184" cy="542336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 flipH="1" flipV="1">
                <a:off x="2524612" y="2637036"/>
                <a:ext cx="511039" cy="1295465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Прямая соединительная линия 16"/>
            <p:cNvCxnSpPr>
              <a:endCxn id="13" idx="0"/>
            </p:cNvCxnSpPr>
            <p:nvPr/>
          </p:nvCxnSpPr>
          <p:spPr>
            <a:xfrm flipV="1">
              <a:off x="3019872" y="2497132"/>
              <a:ext cx="0" cy="1405002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>
              <a:endCxn id="13" idx="7"/>
            </p:cNvCxnSpPr>
            <p:nvPr/>
          </p:nvCxnSpPr>
          <p:spPr>
            <a:xfrm flipV="1">
              <a:off x="3035650" y="2908648"/>
              <a:ext cx="982654" cy="102041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endCxn id="13" idx="6"/>
            </p:cNvCxnSpPr>
            <p:nvPr/>
          </p:nvCxnSpPr>
          <p:spPr>
            <a:xfrm>
              <a:off x="3035650" y="3902134"/>
              <a:ext cx="1396218" cy="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3" idx="5"/>
            </p:cNvCxnSpPr>
            <p:nvPr/>
          </p:nvCxnSpPr>
          <p:spPr>
            <a:xfrm>
              <a:off x="3035650" y="3929066"/>
              <a:ext cx="982654" cy="96655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endCxn id="13" idx="4"/>
            </p:cNvCxnSpPr>
            <p:nvPr/>
          </p:nvCxnSpPr>
          <p:spPr>
            <a:xfrm flipH="1">
              <a:off x="3019872" y="3929066"/>
              <a:ext cx="15778" cy="137807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endCxn id="13" idx="3"/>
            </p:cNvCxnSpPr>
            <p:nvPr/>
          </p:nvCxnSpPr>
          <p:spPr>
            <a:xfrm flipH="1">
              <a:off x="2021440" y="3902136"/>
              <a:ext cx="998432" cy="99348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endCxn id="13" idx="2"/>
            </p:cNvCxnSpPr>
            <p:nvPr/>
          </p:nvCxnSpPr>
          <p:spPr>
            <a:xfrm flipH="1" flipV="1">
              <a:off x="1607876" y="3902135"/>
              <a:ext cx="1419885" cy="2693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endCxn id="13" idx="1"/>
            </p:cNvCxnSpPr>
            <p:nvPr/>
          </p:nvCxnSpPr>
          <p:spPr>
            <a:xfrm flipH="1" flipV="1">
              <a:off x="2021440" y="2908648"/>
              <a:ext cx="1006321" cy="105254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Группа 14"/>
            <p:cNvGrpSpPr/>
            <p:nvPr/>
          </p:nvGrpSpPr>
          <p:grpSpPr>
            <a:xfrm>
              <a:off x="1327684" y="2218329"/>
              <a:ext cx="3384376" cy="3367614"/>
              <a:chOff x="1331640" y="2204864"/>
              <a:chExt cx="3384376" cy="3367614"/>
            </a:xfrm>
          </p:grpSpPr>
          <p:sp>
            <p:nvSpPr>
              <p:cNvPr id="14" name="Кольцо 13"/>
              <p:cNvSpPr/>
              <p:nvPr/>
            </p:nvSpPr>
            <p:spPr>
              <a:xfrm>
                <a:off x="1461193" y="2333775"/>
                <a:ext cx="3125270" cy="3109791"/>
              </a:xfrm>
              <a:prstGeom prst="donut">
                <a:avLst>
                  <a:gd name="adj" fmla="val 5060"/>
                </a:avLst>
              </a:prstGeom>
              <a:pattFill prst="pct30">
                <a:fgClr>
                  <a:schemeClr val="bg1">
                    <a:lumMod val="6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Кольцо 10"/>
              <p:cNvSpPr/>
              <p:nvPr/>
            </p:nvSpPr>
            <p:spPr>
              <a:xfrm>
                <a:off x="1331640" y="2204864"/>
                <a:ext cx="3384376" cy="3367614"/>
              </a:xfrm>
              <a:prstGeom prst="donut">
                <a:avLst>
                  <a:gd name="adj" fmla="val 5848"/>
                </a:avLst>
              </a:prstGeom>
              <a:pattFill prst="pct30">
                <a:fgClr>
                  <a:schemeClr val="bg1">
                    <a:lumMod val="50000"/>
                  </a:schemeClr>
                </a:fgClr>
                <a:bgClr>
                  <a:schemeClr val="bg1">
                    <a:lumMod val="95000"/>
                  </a:schemeClr>
                </a:bgClr>
              </a:patt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Кольцо 12"/>
              <p:cNvSpPr/>
              <p:nvPr/>
            </p:nvSpPr>
            <p:spPr>
              <a:xfrm>
                <a:off x="1611832" y="2483667"/>
                <a:ext cx="2823992" cy="2810005"/>
              </a:xfrm>
              <a:prstGeom prst="donut">
                <a:avLst>
                  <a:gd name="adj" fmla="val 476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46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2667597" y="3541970"/>
              <a:ext cx="720328" cy="720328"/>
              <a:chOff x="2915816" y="3284984"/>
              <a:chExt cx="720328" cy="720328"/>
            </a:xfrm>
          </p:grpSpPr>
          <p:sp>
            <p:nvSpPr>
              <p:cNvPr id="7" name="24-конечная звезда 6"/>
              <p:cNvSpPr/>
              <p:nvPr/>
            </p:nvSpPr>
            <p:spPr>
              <a:xfrm>
                <a:off x="2915816" y="3284984"/>
                <a:ext cx="720328" cy="720328"/>
              </a:xfrm>
              <a:prstGeom prst="star24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24-конечная звезда 7"/>
              <p:cNvSpPr/>
              <p:nvPr/>
            </p:nvSpPr>
            <p:spPr>
              <a:xfrm>
                <a:off x="2987948" y="3357116"/>
                <a:ext cx="576064" cy="576064"/>
              </a:xfrm>
              <a:prstGeom prst="star24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24-конечная звезда 8"/>
              <p:cNvSpPr/>
              <p:nvPr/>
            </p:nvSpPr>
            <p:spPr>
              <a:xfrm>
                <a:off x="3044822" y="3413990"/>
                <a:ext cx="462315" cy="462315"/>
              </a:xfrm>
              <a:prstGeom prst="star24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Кольцо 9"/>
              <p:cNvSpPr/>
              <p:nvPr/>
            </p:nvSpPr>
            <p:spPr>
              <a:xfrm>
                <a:off x="3095897" y="3465065"/>
                <a:ext cx="360164" cy="360164"/>
              </a:xfrm>
              <a:prstGeom prst="donu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222250" h="1397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8" name="Полилиния 57"/>
          <p:cNvSpPr/>
          <p:nvPr/>
        </p:nvSpPr>
        <p:spPr>
          <a:xfrm>
            <a:off x="2681230" y="3323946"/>
            <a:ext cx="3763725" cy="950025"/>
          </a:xfrm>
          <a:custGeom>
            <a:avLst/>
            <a:gdLst>
              <a:gd name="connsiteX0" fmla="*/ 46547 w 3891472"/>
              <a:gd name="connsiteY0" fmla="*/ 272189 h 1098390"/>
              <a:gd name="connsiteX1" fmla="*/ 99813 w 3891472"/>
              <a:gd name="connsiteY1" fmla="*/ 121269 h 1098390"/>
              <a:gd name="connsiteX2" fmla="*/ 224100 w 3891472"/>
              <a:gd name="connsiteY2" fmla="*/ 68003 h 1098390"/>
              <a:gd name="connsiteX3" fmla="*/ 375020 w 3891472"/>
              <a:gd name="connsiteY3" fmla="*/ 41370 h 1098390"/>
              <a:gd name="connsiteX4" fmla="*/ 703494 w 3891472"/>
              <a:gd name="connsiteY4" fmla="*/ 50247 h 1098390"/>
              <a:gd name="connsiteX5" fmla="*/ 1120745 w 3891472"/>
              <a:gd name="connsiteY5" fmla="*/ 50247 h 1098390"/>
              <a:gd name="connsiteX6" fmla="*/ 1431463 w 3891472"/>
              <a:gd name="connsiteY6" fmla="*/ 41370 h 1098390"/>
              <a:gd name="connsiteX7" fmla="*/ 1990756 w 3891472"/>
              <a:gd name="connsiteY7" fmla="*/ 23614 h 1098390"/>
              <a:gd name="connsiteX8" fmla="*/ 2479028 w 3891472"/>
              <a:gd name="connsiteY8" fmla="*/ 23614 h 1098390"/>
              <a:gd name="connsiteX9" fmla="*/ 2958422 w 3891472"/>
              <a:gd name="connsiteY9" fmla="*/ 5859 h 1098390"/>
              <a:gd name="connsiteX10" fmla="*/ 3517716 w 3891472"/>
              <a:gd name="connsiteY10" fmla="*/ 139024 h 1098390"/>
              <a:gd name="connsiteX11" fmla="*/ 3748535 w 3891472"/>
              <a:gd name="connsiteY11" fmla="*/ 298822 h 1098390"/>
              <a:gd name="connsiteX12" fmla="*/ 3890578 w 3891472"/>
              <a:gd name="connsiteY12" fmla="*/ 636174 h 1098390"/>
              <a:gd name="connsiteX13" fmla="*/ 3801801 w 3891472"/>
              <a:gd name="connsiteY13" fmla="*/ 893626 h 1098390"/>
              <a:gd name="connsiteX14" fmla="*/ 3659758 w 3891472"/>
              <a:gd name="connsiteY14" fmla="*/ 1026791 h 1098390"/>
              <a:gd name="connsiteX15" fmla="*/ 3189242 w 3891472"/>
              <a:gd name="connsiteY15" fmla="*/ 1097812 h 1098390"/>
              <a:gd name="connsiteX16" fmla="*/ 2807502 w 3891472"/>
              <a:gd name="connsiteY16" fmla="*/ 1062302 h 1098390"/>
              <a:gd name="connsiteX17" fmla="*/ 2345863 w 3891472"/>
              <a:gd name="connsiteY17" fmla="*/ 1026791 h 1098390"/>
              <a:gd name="connsiteX18" fmla="*/ 1893102 w 3891472"/>
              <a:gd name="connsiteY18" fmla="*/ 955770 h 1098390"/>
              <a:gd name="connsiteX19" fmla="*/ 1537995 w 3891472"/>
              <a:gd name="connsiteY19" fmla="*/ 902504 h 1098390"/>
              <a:gd name="connsiteX20" fmla="*/ 1102989 w 3891472"/>
              <a:gd name="connsiteY20" fmla="*/ 849238 h 1098390"/>
              <a:gd name="connsiteX21" fmla="*/ 667984 w 3891472"/>
              <a:gd name="connsiteY21" fmla="*/ 813727 h 1098390"/>
              <a:gd name="connsiteX22" fmla="*/ 312877 w 3891472"/>
              <a:gd name="connsiteY22" fmla="*/ 733828 h 1098390"/>
              <a:gd name="connsiteX23" fmla="*/ 99813 w 3891472"/>
              <a:gd name="connsiteY23" fmla="*/ 645051 h 1098390"/>
              <a:gd name="connsiteX24" fmla="*/ 2158 w 3891472"/>
              <a:gd name="connsiteY24" fmla="*/ 431987 h 1098390"/>
              <a:gd name="connsiteX25" fmla="*/ 46547 w 3891472"/>
              <a:gd name="connsiteY25" fmla="*/ 272189 h 1098390"/>
              <a:gd name="connsiteX0" fmla="*/ 46547 w 3891472"/>
              <a:gd name="connsiteY0" fmla="*/ 272189 h 1062688"/>
              <a:gd name="connsiteX1" fmla="*/ 99813 w 3891472"/>
              <a:gd name="connsiteY1" fmla="*/ 121269 h 1062688"/>
              <a:gd name="connsiteX2" fmla="*/ 224100 w 3891472"/>
              <a:gd name="connsiteY2" fmla="*/ 68003 h 1062688"/>
              <a:gd name="connsiteX3" fmla="*/ 375020 w 3891472"/>
              <a:gd name="connsiteY3" fmla="*/ 41370 h 1062688"/>
              <a:gd name="connsiteX4" fmla="*/ 703494 w 3891472"/>
              <a:gd name="connsiteY4" fmla="*/ 50247 h 1062688"/>
              <a:gd name="connsiteX5" fmla="*/ 1120745 w 3891472"/>
              <a:gd name="connsiteY5" fmla="*/ 50247 h 1062688"/>
              <a:gd name="connsiteX6" fmla="*/ 1431463 w 3891472"/>
              <a:gd name="connsiteY6" fmla="*/ 41370 h 1062688"/>
              <a:gd name="connsiteX7" fmla="*/ 1990756 w 3891472"/>
              <a:gd name="connsiteY7" fmla="*/ 23614 h 1062688"/>
              <a:gd name="connsiteX8" fmla="*/ 2479028 w 3891472"/>
              <a:gd name="connsiteY8" fmla="*/ 23614 h 1062688"/>
              <a:gd name="connsiteX9" fmla="*/ 2958422 w 3891472"/>
              <a:gd name="connsiteY9" fmla="*/ 5859 h 1062688"/>
              <a:gd name="connsiteX10" fmla="*/ 3517716 w 3891472"/>
              <a:gd name="connsiteY10" fmla="*/ 139024 h 1062688"/>
              <a:gd name="connsiteX11" fmla="*/ 3748535 w 3891472"/>
              <a:gd name="connsiteY11" fmla="*/ 298822 h 1062688"/>
              <a:gd name="connsiteX12" fmla="*/ 3890578 w 3891472"/>
              <a:gd name="connsiteY12" fmla="*/ 636174 h 1062688"/>
              <a:gd name="connsiteX13" fmla="*/ 3801801 w 3891472"/>
              <a:gd name="connsiteY13" fmla="*/ 893626 h 1062688"/>
              <a:gd name="connsiteX14" fmla="*/ 3659758 w 3891472"/>
              <a:gd name="connsiteY14" fmla="*/ 1026791 h 1062688"/>
              <a:gd name="connsiteX15" fmla="*/ 3189242 w 3891472"/>
              <a:gd name="connsiteY15" fmla="*/ 1044546 h 1062688"/>
              <a:gd name="connsiteX16" fmla="*/ 2807502 w 3891472"/>
              <a:gd name="connsiteY16" fmla="*/ 1062302 h 1062688"/>
              <a:gd name="connsiteX17" fmla="*/ 2345863 w 3891472"/>
              <a:gd name="connsiteY17" fmla="*/ 1026791 h 1062688"/>
              <a:gd name="connsiteX18" fmla="*/ 1893102 w 3891472"/>
              <a:gd name="connsiteY18" fmla="*/ 955770 h 1062688"/>
              <a:gd name="connsiteX19" fmla="*/ 1537995 w 3891472"/>
              <a:gd name="connsiteY19" fmla="*/ 902504 h 1062688"/>
              <a:gd name="connsiteX20" fmla="*/ 1102989 w 3891472"/>
              <a:gd name="connsiteY20" fmla="*/ 849238 h 1062688"/>
              <a:gd name="connsiteX21" fmla="*/ 667984 w 3891472"/>
              <a:gd name="connsiteY21" fmla="*/ 813727 h 1062688"/>
              <a:gd name="connsiteX22" fmla="*/ 312877 w 3891472"/>
              <a:gd name="connsiteY22" fmla="*/ 733828 h 1062688"/>
              <a:gd name="connsiteX23" fmla="*/ 99813 w 3891472"/>
              <a:gd name="connsiteY23" fmla="*/ 645051 h 1062688"/>
              <a:gd name="connsiteX24" fmla="*/ 2158 w 3891472"/>
              <a:gd name="connsiteY24" fmla="*/ 431987 h 1062688"/>
              <a:gd name="connsiteX25" fmla="*/ 46547 w 3891472"/>
              <a:gd name="connsiteY25" fmla="*/ 272189 h 1062688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1026791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982403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7402"/>
              <a:gd name="connsiteX1" fmla="*/ 99813 w 3891472"/>
              <a:gd name="connsiteY1" fmla="*/ 121269 h 1047402"/>
              <a:gd name="connsiteX2" fmla="*/ 224100 w 3891472"/>
              <a:gd name="connsiteY2" fmla="*/ 68003 h 1047402"/>
              <a:gd name="connsiteX3" fmla="*/ 375020 w 3891472"/>
              <a:gd name="connsiteY3" fmla="*/ 41370 h 1047402"/>
              <a:gd name="connsiteX4" fmla="*/ 703494 w 3891472"/>
              <a:gd name="connsiteY4" fmla="*/ 50247 h 1047402"/>
              <a:gd name="connsiteX5" fmla="*/ 1120745 w 3891472"/>
              <a:gd name="connsiteY5" fmla="*/ 50247 h 1047402"/>
              <a:gd name="connsiteX6" fmla="*/ 1431463 w 3891472"/>
              <a:gd name="connsiteY6" fmla="*/ 41370 h 1047402"/>
              <a:gd name="connsiteX7" fmla="*/ 1990756 w 3891472"/>
              <a:gd name="connsiteY7" fmla="*/ 23614 h 1047402"/>
              <a:gd name="connsiteX8" fmla="*/ 2479028 w 3891472"/>
              <a:gd name="connsiteY8" fmla="*/ 23614 h 1047402"/>
              <a:gd name="connsiteX9" fmla="*/ 2958422 w 3891472"/>
              <a:gd name="connsiteY9" fmla="*/ 5859 h 1047402"/>
              <a:gd name="connsiteX10" fmla="*/ 3517716 w 3891472"/>
              <a:gd name="connsiteY10" fmla="*/ 139024 h 1047402"/>
              <a:gd name="connsiteX11" fmla="*/ 3748535 w 3891472"/>
              <a:gd name="connsiteY11" fmla="*/ 298822 h 1047402"/>
              <a:gd name="connsiteX12" fmla="*/ 3890578 w 3891472"/>
              <a:gd name="connsiteY12" fmla="*/ 636174 h 1047402"/>
              <a:gd name="connsiteX13" fmla="*/ 3801801 w 3891472"/>
              <a:gd name="connsiteY13" fmla="*/ 893626 h 1047402"/>
              <a:gd name="connsiteX14" fmla="*/ 3659758 w 3891472"/>
              <a:gd name="connsiteY14" fmla="*/ 946892 h 1047402"/>
              <a:gd name="connsiteX15" fmla="*/ 3189242 w 3891472"/>
              <a:gd name="connsiteY15" fmla="*/ 1044546 h 1047402"/>
              <a:gd name="connsiteX16" fmla="*/ 2807502 w 3891472"/>
              <a:gd name="connsiteY16" fmla="*/ 1017913 h 1047402"/>
              <a:gd name="connsiteX17" fmla="*/ 2345863 w 3891472"/>
              <a:gd name="connsiteY17" fmla="*/ 982403 h 1047402"/>
              <a:gd name="connsiteX18" fmla="*/ 1893102 w 3891472"/>
              <a:gd name="connsiteY18" fmla="*/ 955770 h 1047402"/>
              <a:gd name="connsiteX19" fmla="*/ 1537995 w 3891472"/>
              <a:gd name="connsiteY19" fmla="*/ 902504 h 1047402"/>
              <a:gd name="connsiteX20" fmla="*/ 1102989 w 3891472"/>
              <a:gd name="connsiteY20" fmla="*/ 849238 h 1047402"/>
              <a:gd name="connsiteX21" fmla="*/ 667984 w 3891472"/>
              <a:gd name="connsiteY21" fmla="*/ 813727 h 1047402"/>
              <a:gd name="connsiteX22" fmla="*/ 312877 w 3891472"/>
              <a:gd name="connsiteY22" fmla="*/ 733828 h 1047402"/>
              <a:gd name="connsiteX23" fmla="*/ 99813 w 3891472"/>
              <a:gd name="connsiteY23" fmla="*/ 645051 h 1047402"/>
              <a:gd name="connsiteX24" fmla="*/ 2158 w 3891472"/>
              <a:gd name="connsiteY24" fmla="*/ 431987 h 1047402"/>
              <a:gd name="connsiteX25" fmla="*/ 46547 w 3891472"/>
              <a:gd name="connsiteY25" fmla="*/ 272189 h 1047402"/>
              <a:gd name="connsiteX0" fmla="*/ 46547 w 3891146"/>
              <a:gd name="connsiteY0" fmla="*/ 272189 h 1047402"/>
              <a:gd name="connsiteX1" fmla="*/ 99813 w 3891146"/>
              <a:gd name="connsiteY1" fmla="*/ 121269 h 1047402"/>
              <a:gd name="connsiteX2" fmla="*/ 224100 w 3891146"/>
              <a:gd name="connsiteY2" fmla="*/ 68003 h 1047402"/>
              <a:gd name="connsiteX3" fmla="*/ 375020 w 3891146"/>
              <a:gd name="connsiteY3" fmla="*/ 41370 h 1047402"/>
              <a:gd name="connsiteX4" fmla="*/ 703494 w 3891146"/>
              <a:gd name="connsiteY4" fmla="*/ 50247 h 1047402"/>
              <a:gd name="connsiteX5" fmla="*/ 1120745 w 3891146"/>
              <a:gd name="connsiteY5" fmla="*/ 50247 h 1047402"/>
              <a:gd name="connsiteX6" fmla="*/ 1431463 w 3891146"/>
              <a:gd name="connsiteY6" fmla="*/ 41370 h 1047402"/>
              <a:gd name="connsiteX7" fmla="*/ 1990756 w 3891146"/>
              <a:gd name="connsiteY7" fmla="*/ 23614 h 1047402"/>
              <a:gd name="connsiteX8" fmla="*/ 2479028 w 3891146"/>
              <a:gd name="connsiteY8" fmla="*/ 23614 h 1047402"/>
              <a:gd name="connsiteX9" fmla="*/ 2958422 w 3891146"/>
              <a:gd name="connsiteY9" fmla="*/ 5859 h 1047402"/>
              <a:gd name="connsiteX10" fmla="*/ 3517716 w 3891146"/>
              <a:gd name="connsiteY10" fmla="*/ 139024 h 1047402"/>
              <a:gd name="connsiteX11" fmla="*/ 3748535 w 3891146"/>
              <a:gd name="connsiteY11" fmla="*/ 298822 h 1047402"/>
              <a:gd name="connsiteX12" fmla="*/ 3890578 w 3891146"/>
              <a:gd name="connsiteY12" fmla="*/ 636174 h 1047402"/>
              <a:gd name="connsiteX13" fmla="*/ 3792923 w 3891146"/>
              <a:gd name="connsiteY13" fmla="*/ 849238 h 1047402"/>
              <a:gd name="connsiteX14" fmla="*/ 3659758 w 3891146"/>
              <a:gd name="connsiteY14" fmla="*/ 946892 h 1047402"/>
              <a:gd name="connsiteX15" fmla="*/ 3189242 w 3891146"/>
              <a:gd name="connsiteY15" fmla="*/ 1044546 h 1047402"/>
              <a:gd name="connsiteX16" fmla="*/ 2807502 w 3891146"/>
              <a:gd name="connsiteY16" fmla="*/ 1017913 h 1047402"/>
              <a:gd name="connsiteX17" fmla="*/ 2345863 w 3891146"/>
              <a:gd name="connsiteY17" fmla="*/ 982403 h 1047402"/>
              <a:gd name="connsiteX18" fmla="*/ 1893102 w 3891146"/>
              <a:gd name="connsiteY18" fmla="*/ 955770 h 1047402"/>
              <a:gd name="connsiteX19" fmla="*/ 1537995 w 3891146"/>
              <a:gd name="connsiteY19" fmla="*/ 902504 h 1047402"/>
              <a:gd name="connsiteX20" fmla="*/ 1102989 w 3891146"/>
              <a:gd name="connsiteY20" fmla="*/ 849238 h 1047402"/>
              <a:gd name="connsiteX21" fmla="*/ 667984 w 3891146"/>
              <a:gd name="connsiteY21" fmla="*/ 813727 h 1047402"/>
              <a:gd name="connsiteX22" fmla="*/ 312877 w 3891146"/>
              <a:gd name="connsiteY22" fmla="*/ 733828 h 1047402"/>
              <a:gd name="connsiteX23" fmla="*/ 99813 w 3891146"/>
              <a:gd name="connsiteY23" fmla="*/ 645051 h 1047402"/>
              <a:gd name="connsiteX24" fmla="*/ 2158 w 3891146"/>
              <a:gd name="connsiteY24" fmla="*/ 431987 h 1047402"/>
              <a:gd name="connsiteX25" fmla="*/ 46547 w 3891146"/>
              <a:gd name="connsiteY25" fmla="*/ 272189 h 1047402"/>
              <a:gd name="connsiteX0" fmla="*/ 46547 w 3830326"/>
              <a:gd name="connsiteY0" fmla="*/ 272189 h 1047402"/>
              <a:gd name="connsiteX1" fmla="*/ 99813 w 3830326"/>
              <a:gd name="connsiteY1" fmla="*/ 121269 h 1047402"/>
              <a:gd name="connsiteX2" fmla="*/ 224100 w 3830326"/>
              <a:gd name="connsiteY2" fmla="*/ 68003 h 1047402"/>
              <a:gd name="connsiteX3" fmla="*/ 375020 w 3830326"/>
              <a:gd name="connsiteY3" fmla="*/ 41370 h 1047402"/>
              <a:gd name="connsiteX4" fmla="*/ 703494 w 3830326"/>
              <a:gd name="connsiteY4" fmla="*/ 50247 h 1047402"/>
              <a:gd name="connsiteX5" fmla="*/ 1120745 w 3830326"/>
              <a:gd name="connsiteY5" fmla="*/ 50247 h 1047402"/>
              <a:gd name="connsiteX6" fmla="*/ 1431463 w 3830326"/>
              <a:gd name="connsiteY6" fmla="*/ 41370 h 1047402"/>
              <a:gd name="connsiteX7" fmla="*/ 1990756 w 3830326"/>
              <a:gd name="connsiteY7" fmla="*/ 23614 h 1047402"/>
              <a:gd name="connsiteX8" fmla="*/ 2479028 w 3830326"/>
              <a:gd name="connsiteY8" fmla="*/ 23614 h 1047402"/>
              <a:gd name="connsiteX9" fmla="*/ 2958422 w 3830326"/>
              <a:gd name="connsiteY9" fmla="*/ 5859 h 1047402"/>
              <a:gd name="connsiteX10" fmla="*/ 3517716 w 3830326"/>
              <a:gd name="connsiteY10" fmla="*/ 139024 h 1047402"/>
              <a:gd name="connsiteX11" fmla="*/ 3748535 w 3830326"/>
              <a:gd name="connsiteY11" fmla="*/ 298822 h 1047402"/>
              <a:gd name="connsiteX12" fmla="*/ 3828434 w 3830326"/>
              <a:gd name="connsiteY12" fmla="*/ 600664 h 1047402"/>
              <a:gd name="connsiteX13" fmla="*/ 3792923 w 3830326"/>
              <a:gd name="connsiteY13" fmla="*/ 849238 h 1047402"/>
              <a:gd name="connsiteX14" fmla="*/ 3659758 w 3830326"/>
              <a:gd name="connsiteY14" fmla="*/ 946892 h 1047402"/>
              <a:gd name="connsiteX15" fmla="*/ 3189242 w 3830326"/>
              <a:gd name="connsiteY15" fmla="*/ 1044546 h 1047402"/>
              <a:gd name="connsiteX16" fmla="*/ 2807502 w 3830326"/>
              <a:gd name="connsiteY16" fmla="*/ 1017913 h 1047402"/>
              <a:gd name="connsiteX17" fmla="*/ 2345863 w 3830326"/>
              <a:gd name="connsiteY17" fmla="*/ 982403 h 1047402"/>
              <a:gd name="connsiteX18" fmla="*/ 1893102 w 3830326"/>
              <a:gd name="connsiteY18" fmla="*/ 955770 h 1047402"/>
              <a:gd name="connsiteX19" fmla="*/ 1537995 w 3830326"/>
              <a:gd name="connsiteY19" fmla="*/ 902504 h 1047402"/>
              <a:gd name="connsiteX20" fmla="*/ 1102989 w 3830326"/>
              <a:gd name="connsiteY20" fmla="*/ 849238 h 1047402"/>
              <a:gd name="connsiteX21" fmla="*/ 667984 w 3830326"/>
              <a:gd name="connsiteY21" fmla="*/ 813727 h 1047402"/>
              <a:gd name="connsiteX22" fmla="*/ 312877 w 3830326"/>
              <a:gd name="connsiteY22" fmla="*/ 733828 h 1047402"/>
              <a:gd name="connsiteX23" fmla="*/ 99813 w 3830326"/>
              <a:gd name="connsiteY23" fmla="*/ 645051 h 1047402"/>
              <a:gd name="connsiteX24" fmla="*/ 2158 w 3830326"/>
              <a:gd name="connsiteY24" fmla="*/ 431987 h 1047402"/>
              <a:gd name="connsiteX25" fmla="*/ 46547 w 3830326"/>
              <a:gd name="connsiteY25" fmla="*/ 272189 h 1047402"/>
              <a:gd name="connsiteX0" fmla="*/ 46547 w 3830326"/>
              <a:gd name="connsiteY0" fmla="*/ 252624 h 1027837"/>
              <a:gd name="connsiteX1" fmla="*/ 99813 w 3830326"/>
              <a:gd name="connsiteY1" fmla="*/ 101704 h 1027837"/>
              <a:gd name="connsiteX2" fmla="*/ 224100 w 3830326"/>
              <a:gd name="connsiteY2" fmla="*/ 48438 h 1027837"/>
              <a:gd name="connsiteX3" fmla="*/ 375020 w 3830326"/>
              <a:gd name="connsiteY3" fmla="*/ 21805 h 1027837"/>
              <a:gd name="connsiteX4" fmla="*/ 703494 w 3830326"/>
              <a:gd name="connsiteY4" fmla="*/ 30682 h 1027837"/>
              <a:gd name="connsiteX5" fmla="*/ 1120745 w 3830326"/>
              <a:gd name="connsiteY5" fmla="*/ 30682 h 1027837"/>
              <a:gd name="connsiteX6" fmla="*/ 1431463 w 3830326"/>
              <a:gd name="connsiteY6" fmla="*/ 21805 h 1027837"/>
              <a:gd name="connsiteX7" fmla="*/ 1990756 w 3830326"/>
              <a:gd name="connsiteY7" fmla="*/ 4049 h 1027837"/>
              <a:gd name="connsiteX8" fmla="*/ 2479028 w 3830326"/>
              <a:gd name="connsiteY8" fmla="*/ 4049 h 1027837"/>
              <a:gd name="connsiteX9" fmla="*/ 2958422 w 3830326"/>
              <a:gd name="connsiteY9" fmla="*/ 48438 h 1027837"/>
              <a:gd name="connsiteX10" fmla="*/ 3517716 w 3830326"/>
              <a:gd name="connsiteY10" fmla="*/ 119459 h 1027837"/>
              <a:gd name="connsiteX11" fmla="*/ 3748535 w 3830326"/>
              <a:gd name="connsiteY11" fmla="*/ 279257 h 1027837"/>
              <a:gd name="connsiteX12" fmla="*/ 3828434 w 3830326"/>
              <a:gd name="connsiteY12" fmla="*/ 581099 h 1027837"/>
              <a:gd name="connsiteX13" fmla="*/ 3792923 w 3830326"/>
              <a:gd name="connsiteY13" fmla="*/ 829673 h 1027837"/>
              <a:gd name="connsiteX14" fmla="*/ 3659758 w 3830326"/>
              <a:gd name="connsiteY14" fmla="*/ 927327 h 1027837"/>
              <a:gd name="connsiteX15" fmla="*/ 3189242 w 3830326"/>
              <a:gd name="connsiteY15" fmla="*/ 1024981 h 1027837"/>
              <a:gd name="connsiteX16" fmla="*/ 2807502 w 3830326"/>
              <a:gd name="connsiteY16" fmla="*/ 998348 h 1027837"/>
              <a:gd name="connsiteX17" fmla="*/ 2345863 w 3830326"/>
              <a:gd name="connsiteY17" fmla="*/ 962838 h 1027837"/>
              <a:gd name="connsiteX18" fmla="*/ 1893102 w 3830326"/>
              <a:gd name="connsiteY18" fmla="*/ 936205 h 1027837"/>
              <a:gd name="connsiteX19" fmla="*/ 1537995 w 3830326"/>
              <a:gd name="connsiteY19" fmla="*/ 882939 h 1027837"/>
              <a:gd name="connsiteX20" fmla="*/ 1102989 w 3830326"/>
              <a:gd name="connsiteY20" fmla="*/ 829673 h 1027837"/>
              <a:gd name="connsiteX21" fmla="*/ 667984 w 3830326"/>
              <a:gd name="connsiteY21" fmla="*/ 794162 h 1027837"/>
              <a:gd name="connsiteX22" fmla="*/ 312877 w 3830326"/>
              <a:gd name="connsiteY22" fmla="*/ 714263 h 1027837"/>
              <a:gd name="connsiteX23" fmla="*/ 99813 w 3830326"/>
              <a:gd name="connsiteY23" fmla="*/ 625486 h 1027837"/>
              <a:gd name="connsiteX24" fmla="*/ 2158 w 3830326"/>
              <a:gd name="connsiteY24" fmla="*/ 412422 h 1027837"/>
              <a:gd name="connsiteX25" fmla="*/ 46547 w 3830326"/>
              <a:gd name="connsiteY25" fmla="*/ 252624 h 1027837"/>
              <a:gd name="connsiteX0" fmla="*/ 46547 w 3830326"/>
              <a:gd name="connsiteY0" fmla="*/ 248962 h 1024175"/>
              <a:gd name="connsiteX1" fmla="*/ 99813 w 3830326"/>
              <a:gd name="connsiteY1" fmla="*/ 98042 h 1024175"/>
              <a:gd name="connsiteX2" fmla="*/ 224100 w 3830326"/>
              <a:gd name="connsiteY2" fmla="*/ 44776 h 1024175"/>
              <a:gd name="connsiteX3" fmla="*/ 375020 w 3830326"/>
              <a:gd name="connsiteY3" fmla="*/ 18143 h 1024175"/>
              <a:gd name="connsiteX4" fmla="*/ 703494 w 3830326"/>
              <a:gd name="connsiteY4" fmla="*/ 27020 h 1024175"/>
              <a:gd name="connsiteX5" fmla="*/ 1120745 w 3830326"/>
              <a:gd name="connsiteY5" fmla="*/ 27020 h 1024175"/>
              <a:gd name="connsiteX6" fmla="*/ 1431463 w 3830326"/>
              <a:gd name="connsiteY6" fmla="*/ 18143 h 1024175"/>
              <a:gd name="connsiteX7" fmla="*/ 1990756 w 3830326"/>
              <a:gd name="connsiteY7" fmla="*/ 387 h 1024175"/>
              <a:gd name="connsiteX8" fmla="*/ 2487905 w 3830326"/>
              <a:gd name="connsiteY8" fmla="*/ 35897 h 1024175"/>
              <a:gd name="connsiteX9" fmla="*/ 2958422 w 3830326"/>
              <a:gd name="connsiteY9" fmla="*/ 44776 h 1024175"/>
              <a:gd name="connsiteX10" fmla="*/ 3517716 w 3830326"/>
              <a:gd name="connsiteY10" fmla="*/ 115797 h 1024175"/>
              <a:gd name="connsiteX11" fmla="*/ 3748535 w 3830326"/>
              <a:gd name="connsiteY11" fmla="*/ 275595 h 1024175"/>
              <a:gd name="connsiteX12" fmla="*/ 3828434 w 3830326"/>
              <a:gd name="connsiteY12" fmla="*/ 577437 h 1024175"/>
              <a:gd name="connsiteX13" fmla="*/ 3792923 w 3830326"/>
              <a:gd name="connsiteY13" fmla="*/ 826011 h 1024175"/>
              <a:gd name="connsiteX14" fmla="*/ 3659758 w 3830326"/>
              <a:gd name="connsiteY14" fmla="*/ 923665 h 1024175"/>
              <a:gd name="connsiteX15" fmla="*/ 3189242 w 3830326"/>
              <a:gd name="connsiteY15" fmla="*/ 1021319 h 1024175"/>
              <a:gd name="connsiteX16" fmla="*/ 2807502 w 3830326"/>
              <a:gd name="connsiteY16" fmla="*/ 994686 h 1024175"/>
              <a:gd name="connsiteX17" fmla="*/ 2345863 w 3830326"/>
              <a:gd name="connsiteY17" fmla="*/ 959176 h 1024175"/>
              <a:gd name="connsiteX18" fmla="*/ 1893102 w 3830326"/>
              <a:gd name="connsiteY18" fmla="*/ 932543 h 1024175"/>
              <a:gd name="connsiteX19" fmla="*/ 1537995 w 3830326"/>
              <a:gd name="connsiteY19" fmla="*/ 879277 h 1024175"/>
              <a:gd name="connsiteX20" fmla="*/ 1102989 w 3830326"/>
              <a:gd name="connsiteY20" fmla="*/ 826011 h 1024175"/>
              <a:gd name="connsiteX21" fmla="*/ 667984 w 3830326"/>
              <a:gd name="connsiteY21" fmla="*/ 790500 h 1024175"/>
              <a:gd name="connsiteX22" fmla="*/ 312877 w 3830326"/>
              <a:gd name="connsiteY22" fmla="*/ 710601 h 1024175"/>
              <a:gd name="connsiteX23" fmla="*/ 99813 w 3830326"/>
              <a:gd name="connsiteY23" fmla="*/ 621824 h 1024175"/>
              <a:gd name="connsiteX24" fmla="*/ 2158 w 3830326"/>
              <a:gd name="connsiteY24" fmla="*/ 408760 h 1024175"/>
              <a:gd name="connsiteX25" fmla="*/ 46547 w 3830326"/>
              <a:gd name="connsiteY25" fmla="*/ 248962 h 1024175"/>
              <a:gd name="connsiteX0" fmla="*/ 46547 w 3830326"/>
              <a:gd name="connsiteY0" fmla="*/ 248962 h 994780"/>
              <a:gd name="connsiteX1" fmla="*/ 99813 w 3830326"/>
              <a:gd name="connsiteY1" fmla="*/ 98042 h 994780"/>
              <a:gd name="connsiteX2" fmla="*/ 224100 w 3830326"/>
              <a:gd name="connsiteY2" fmla="*/ 44776 h 994780"/>
              <a:gd name="connsiteX3" fmla="*/ 375020 w 3830326"/>
              <a:gd name="connsiteY3" fmla="*/ 18143 h 994780"/>
              <a:gd name="connsiteX4" fmla="*/ 703494 w 3830326"/>
              <a:gd name="connsiteY4" fmla="*/ 27020 h 994780"/>
              <a:gd name="connsiteX5" fmla="*/ 1120745 w 3830326"/>
              <a:gd name="connsiteY5" fmla="*/ 27020 h 994780"/>
              <a:gd name="connsiteX6" fmla="*/ 1431463 w 3830326"/>
              <a:gd name="connsiteY6" fmla="*/ 18143 h 994780"/>
              <a:gd name="connsiteX7" fmla="*/ 1990756 w 3830326"/>
              <a:gd name="connsiteY7" fmla="*/ 387 h 994780"/>
              <a:gd name="connsiteX8" fmla="*/ 2487905 w 3830326"/>
              <a:gd name="connsiteY8" fmla="*/ 35897 h 994780"/>
              <a:gd name="connsiteX9" fmla="*/ 2958422 w 3830326"/>
              <a:gd name="connsiteY9" fmla="*/ 44776 h 994780"/>
              <a:gd name="connsiteX10" fmla="*/ 3517716 w 3830326"/>
              <a:gd name="connsiteY10" fmla="*/ 115797 h 994780"/>
              <a:gd name="connsiteX11" fmla="*/ 3748535 w 3830326"/>
              <a:gd name="connsiteY11" fmla="*/ 275595 h 994780"/>
              <a:gd name="connsiteX12" fmla="*/ 3828434 w 3830326"/>
              <a:gd name="connsiteY12" fmla="*/ 577437 h 994780"/>
              <a:gd name="connsiteX13" fmla="*/ 3792923 w 3830326"/>
              <a:gd name="connsiteY13" fmla="*/ 826011 h 994780"/>
              <a:gd name="connsiteX14" fmla="*/ 3659758 w 3830326"/>
              <a:gd name="connsiteY14" fmla="*/ 923665 h 994780"/>
              <a:gd name="connsiteX15" fmla="*/ 3198120 w 3830326"/>
              <a:gd name="connsiteY15" fmla="*/ 968053 h 994780"/>
              <a:gd name="connsiteX16" fmla="*/ 2807502 w 3830326"/>
              <a:gd name="connsiteY16" fmla="*/ 994686 h 994780"/>
              <a:gd name="connsiteX17" fmla="*/ 2345863 w 3830326"/>
              <a:gd name="connsiteY17" fmla="*/ 959176 h 994780"/>
              <a:gd name="connsiteX18" fmla="*/ 1893102 w 3830326"/>
              <a:gd name="connsiteY18" fmla="*/ 932543 h 994780"/>
              <a:gd name="connsiteX19" fmla="*/ 1537995 w 3830326"/>
              <a:gd name="connsiteY19" fmla="*/ 879277 h 994780"/>
              <a:gd name="connsiteX20" fmla="*/ 1102989 w 3830326"/>
              <a:gd name="connsiteY20" fmla="*/ 826011 h 994780"/>
              <a:gd name="connsiteX21" fmla="*/ 667984 w 3830326"/>
              <a:gd name="connsiteY21" fmla="*/ 790500 h 994780"/>
              <a:gd name="connsiteX22" fmla="*/ 312877 w 3830326"/>
              <a:gd name="connsiteY22" fmla="*/ 710601 h 994780"/>
              <a:gd name="connsiteX23" fmla="*/ 99813 w 3830326"/>
              <a:gd name="connsiteY23" fmla="*/ 621824 h 994780"/>
              <a:gd name="connsiteX24" fmla="*/ 2158 w 3830326"/>
              <a:gd name="connsiteY24" fmla="*/ 408760 h 994780"/>
              <a:gd name="connsiteX25" fmla="*/ 46547 w 3830326"/>
              <a:gd name="connsiteY25" fmla="*/ 248962 h 994780"/>
              <a:gd name="connsiteX0" fmla="*/ 46547 w 3828600"/>
              <a:gd name="connsiteY0" fmla="*/ 248962 h 994780"/>
              <a:gd name="connsiteX1" fmla="*/ 99813 w 3828600"/>
              <a:gd name="connsiteY1" fmla="*/ 98042 h 994780"/>
              <a:gd name="connsiteX2" fmla="*/ 224100 w 3828600"/>
              <a:gd name="connsiteY2" fmla="*/ 44776 h 994780"/>
              <a:gd name="connsiteX3" fmla="*/ 375020 w 3828600"/>
              <a:gd name="connsiteY3" fmla="*/ 18143 h 994780"/>
              <a:gd name="connsiteX4" fmla="*/ 703494 w 3828600"/>
              <a:gd name="connsiteY4" fmla="*/ 27020 h 994780"/>
              <a:gd name="connsiteX5" fmla="*/ 1120745 w 3828600"/>
              <a:gd name="connsiteY5" fmla="*/ 27020 h 994780"/>
              <a:gd name="connsiteX6" fmla="*/ 1431463 w 3828600"/>
              <a:gd name="connsiteY6" fmla="*/ 18143 h 994780"/>
              <a:gd name="connsiteX7" fmla="*/ 1990756 w 3828600"/>
              <a:gd name="connsiteY7" fmla="*/ 387 h 994780"/>
              <a:gd name="connsiteX8" fmla="*/ 2487905 w 3828600"/>
              <a:gd name="connsiteY8" fmla="*/ 35897 h 994780"/>
              <a:gd name="connsiteX9" fmla="*/ 2958422 w 3828600"/>
              <a:gd name="connsiteY9" fmla="*/ 44776 h 994780"/>
              <a:gd name="connsiteX10" fmla="*/ 3517716 w 3828600"/>
              <a:gd name="connsiteY10" fmla="*/ 115797 h 994780"/>
              <a:gd name="connsiteX11" fmla="*/ 3748535 w 3828600"/>
              <a:gd name="connsiteY11" fmla="*/ 275595 h 994780"/>
              <a:gd name="connsiteX12" fmla="*/ 3828434 w 3828600"/>
              <a:gd name="connsiteY12" fmla="*/ 577437 h 994780"/>
              <a:gd name="connsiteX13" fmla="*/ 3766290 w 3828600"/>
              <a:gd name="connsiteY13" fmla="*/ 781623 h 994780"/>
              <a:gd name="connsiteX14" fmla="*/ 3659758 w 3828600"/>
              <a:gd name="connsiteY14" fmla="*/ 923665 h 994780"/>
              <a:gd name="connsiteX15" fmla="*/ 3198120 w 3828600"/>
              <a:gd name="connsiteY15" fmla="*/ 968053 h 994780"/>
              <a:gd name="connsiteX16" fmla="*/ 2807502 w 3828600"/>
              <a:gd name="connsiteY16" fmla="*/ 994686 h 994780"/>
              <a:gd name="connsiteX17" fmla="*/ 2345863 w 3828600"/>
              <a:gd name="connsiteY17" fmla="*/ 959176 h 994780"/>
              <a:gd name="connsiteX18" fmla="*/ 1893102 w 3828600"/>
              <a:gd name="connsiteY18" fmla="*/ 932543 h 994780"/>
              <a:gd name="connsiteX19" fmla="*/ 1537995 w 3828600"/>
              <a:gd name="connsiteY19" fmla="*/ 879277 h 994780"/>
              <a:gd name="connsiteX20" fmla="*/ 1102989 w 3828600"/>
              <a:gd name="connsiteY20" fmla="*/ 826011 h 994780"/>
              <a:gd name="connsiteX21" fmla="*/ 667984 w 3828600"/>
              <a:gd name="connsiteY21" fmla="*/ 790500 h 994780"/>
              <a:gd name="connsiteX22" fmla="*/ 312877 w 3828600"/>
              <a:gd name="connsiteY22" fmla="*/ 710601 h 994780"/>
              <a:gd name="connsiteX23" fmla="*/ 99813 w 3828600"/>
              <a:gd name="connsiteY23" fmla="*/ 621824 h 994780"/>
              <a:gd name="connsiteX24" fmla="*/ 2158 w 3828600"/>
              <a:gd name="connsiteY24" fmla="*/ 408760 h 994780"/>
              <a:gd name="connsiteX25" fmla="*/ 46547 w 3828600"/>
              <a:gd name="connsiteY25" fmla="*/ 248962 h 994780"/>
              <a:gd name="connsiteX0" fmla="*/ 46547 w 3828614"/>
              <a:gd name="connsiteY0" fmla="*/ 248962 h 994844"/>
              <a:gd name="connsiteX1" fmla="*/ 99813 w 3828614"/>
              <a:gd name="connsiteY1" fmla="*/ 98042 h 994844"/>
              <a:gd name="connsiteX2" fmla="*/ 224100 w 3828614"/>
              <a:gd name="connsiteY2" fmla="*/ 44776 h 994844"/>
              <a:gd name="connsiteX3" fmla="*/ 375020 w 3828614"/>
              <a:gd name="connsiteY3" fmla="*/ 18143 h 994844"/>
              <a:gd name="connsiteX4" fmla="*/ 703494 w 3828614"/>
              <a:gd name="connsiteY4" fmla="*/ 27020 h 994844"/>
              <a:gd name="connsiteX5" fmla="*/ 1120745 w 3828614"/>
              <a:gd name="connsiteY5" fmla="*/ 27020 h 994844"/>
              <a:gd name="connsiteX6" fmla="*/ 1431463 w 3828614"/>
              <a:gd name="connsiteY6" fmla="*/ 18143 h 994844"/>
              <a:gd name="connsiteX7" fmla="*/ 1990756 w 3828614"/>
              <a:gd name="connsiteY7" fmla="*/ 387 h 994844"/>
              <a:gd name="connsiteX8" fmla="*/ 2487905 w 3828614"/>
              <a:gd name="connsiteY8" fmla="*/ 35897 h 994844"/>
              <a:gd name="connsiteX9" fmla="*/ 2958422 w 3828614"/>
              <a:gd name="connsiteY9" fmla="*/ 44776 h 994844"/>
              <a:gd name="connsiteX10" fmla="*/ 3517716 w 3828614"/>
              <a:gd name="connsiteY10" fmla="*/ 115797 h 994844"/>
              <a:gd name="connsiteX11" fmla="*/ 3748535 w 3828614"/>
              <a:gd name="connsiteY11" fmla="*/ 275595 h 994844"/>
              <a:gd name="connsiteX12" fmla="*/ 3828434 w 3828614"/>
              <a:gd name="connsiteY12" fmla="*/ 577437 h 994844"/>
              <a:gd name="connsiteX13" fmla="*/ 3766290 w 3828614"/>
              <a:gd name="connsiteY13" fmla="*/ 781623 h 994844"/>
              <a:gd name="connsiteX14" fmla="*/ 3642003 w 3828614"/>
              <a:gd name="connsiteY14" fmla="*/ 879276 h 994844"/>
              <a:gd name="connsiteX15" fmla="*/ 3198120 w 3828614"/>
              <a:gd name="connsiteY15" fmla="*/ 968053 h 994844"/>
              <a:gd name="connsiteX16" fmla="*/ 2807502 w 3828614"/>
              <a:gd name="connsiteY16" fmla="*/ 994686 h 994844"/>
              <a:gd name="connsiteX17" fmla="*/ 2345863 w 3828614"/>
              <a:gd name="connsiteY17" fmla="*/ 959176 h 994844"/>
              <a:gd name="connsiteX18" fmla="*/ 1893102 w 3828614"/>
              <a:gd name="connsiteY18" fmla="*/ 932543 h 994844"/>
              <a:gd name="connsiteX19" fmla="*/ 1537995 w 3828614"/>
              <a:gd name="connsiteY19" fmla="*/ 879277 h 994844"/>
              <a:gd name="connsiteX20" fmla="*/ 1102989 w 3828614"/>
              <a:gd name="connsiteY20" fmla="*/ 826011 h 994844"/>
              <a:gd name="connsiteX21" fmla="*/ 667984 w 3828614"/>
              <a:gd name="connsiteY21" fmla="*/ 790500 h 994844"/>
              <a:gd name="connsiteX22" fmla="*/ 312877 w 3828614"/>
              <a:gd name="connsiteY22" fmla="*/ 710601 h 994844"/>
              <a:gd name="connsiteX23" fmla="*/ 99813 w 3828614"/>
              <a:gd name="connsiteY23" fmla="*/ 621824 h 994844"/>
              <a:gd name="connsiteX24" fmla="*/ 2158 w 3828614"/>
              <a:gd name="connsiteY24" fmla="*/ 408760 h 994844"/>
              <a:gd name="connsiteX25" fmla="*/ 46547 w 3828614"/>
              <a:gd name="connsiteY25" fmla="*/ 248962 h 994844"/>
              <a:gd name="connsiteX0" fmla="*/ 46547 w 3828614"/>
              <a:gd name="connsiteY0" fmla="*/ 257533 h 1003415"/>
              <a:gd name="connsiteX1" fmla="*/ 99813 w 3828614"/>
              <a:gd name="connsiteY1" fmla="*/ 106613 h 1003415"/>
              <a:gd name="connsiteX2" fmla="*/ 224100 w 3828614"/>
              <a:gd name="connsiteY2" fmla="*/ 53347 h 1003415"/>
              <a:gd name="connsiteX3" fmla="*/ 375020 w 3828614"/>
              <a:gd name="connsiteY3" fmla="*/ 26714 h 1003415"/>
              <a:gd name="connsiteX4" fmla="*/ 703494 w 3828614"/>
              <a:gd name="connsiteY4" fmla="*/ 80 h 1003415"/>
              <a:gd name="connsiteX5" fmla="*/ 1120745 w 3828614"/>
              <a:gd name="connsiteY5" fmla="*/ 35591 h 1003415"/>
              <a:gd name="connsiteX6" fmla="*/ 1431463 w 3828614"/>
              <a:gd name="connsiteY6" fmla="*/ 26714 h 1003415"/>
              <a:gd name="connsiteX7" fmla="*/ 1990756 w 3828614"/>
              <a:gd name="connsiteY7" fmla="*/ 8958 h 1003415"/>
              <a:gd name="connsiteX8" fmla="*/ 2487905 w 3828614"/>
              <a:gd name="connsiteY8" fmla="*/ 44468 h 1003415"/>
              <a:gd name="connsiteX9" fmla="*/ 2958422 w 3828614"/>
              <a:gd name="connsiteY9" fmla="*/ 53347 h 1003415"/>
              <a:gd name="connsiteX10" fmla="*/ 3517716 w 3828614"/>
              <a:gd name="connsiteY10" fmla="*/ 124368 h 1003415"/>
              <a:gd name="connsiteX11" fmla="*/ 3748535 w 3828614"/>
              <a:gd name="connsiteY11" fmla="*/ 284166 h 1003415"/>
              <a:gd name="connsiteX12" fmla="*/ 3828434 w 3828614"/>
              <a:gd name="connsiteY12" fmla="*/ 586008 h 1003415"/>
              <a:gd name="connsiteX13" fmla="*/ 3766290 w 3828614"/>
              <a:gd name="connsiteY13" fmla="*/ 790194 h 1003415"/>
              <a:gd name="connsiteX14" fmla="*/ 3642003 w 3828614"/>
              <a:gd name="connsiteY14" fmla="*/ 887847 h 1003415"/>
              <a:gd name="connsiteX15" fmla="*/ 3198120 w 3828614"/>
              <a:gd name="connsiteY15" fmla="*/ 976624 h 1003415"/>
              <a:gd name="connsiteX16" fmla="*/ 2807502 w 3828614"/>
              <a:gd name="connsiteY16" fmla="*/ 1003257 h 1003415"/>
              <a:gd name="connsiteX17" fmla="*/ 2345863 w 3828614"/>
              <a:gd name="connsiteY17" fmla="*/ 967747 h 1003415"/>
              <a:gd name="connsiteX18" fmla="*/ 1893102 w 3828614"/>
              <a:gd name="connsiteY18" fmla="*/ 941114 h 1003415"/>
              <a:gd name="connsiteX19" fmla="*/ 1537995 w 3828614"/>
              <a:gd name="connsiteY19" fmla="*/ 887848 h 1003415"/>
              <a:gd name="connsiteX20" fmla="*/ 1102989 w 3828614"/>
              <a:gd name="connsiteY20" fmla="*/ 834582 h 1003415"/>
              <a:gd name="connsiteX21" fmla="*/ 667984 w 3828614"/>
              <a:gd name="connsiteY21" fmla="*/ 799071 h 1003415"/>
              <a:gd name="connsiteX22" fmla="*/ 312877 w 3828614"/>
              <a:gd name="connsiteY22" fmla="*/ 719172 h 1003415"/>
              <a:gd name="connsiteX23" fmla="*/ 99813 w 3828614"/>
              <a:gd name="connsiteY23" fmla="*/ 630395 h 1003415"/>
              <a:gd name="connsiteX24" fmla="*/ 2158 w 3828614"/>
              <a:gd name="connsiteY24" fmla="*/ 417331 h 1003415"/>
              <a:gd name="connsiteX25" fmla="*/ 46547 w 3828614"/>
              <a:gd name="connsiteY25" fmla="*/ 257533 h 1003415"/>
              <a:gd name="connsiteX0" fmla="*/ 46547 w 3828614"/>
              <a:gd name="connsiteY0" fmla="*/ 284666 h 1030548"/>
              <a:gd name="connsiteX1" fmla="*/ 99813 w 3828614"/>
              <a:gd name="connsiteY1" fmla="*/ 133746 h 1030548"/>
              <a:gd name="connsiteX2" fmla="*/ 224100 w 3828614"/>
              <a:gd name="connsiteY2" fmla="*/ 80480 h 1030548"/>
              <a:gd name="connsiteX3" fmla="*/ 375020 w 3828614"/>
              <a:gd name="connsiteY3" fmla="*/ 53847 h 1030548"/>
              <a:gd name="connsiteX4" fmla="*/ 703494 w 3828614"/>
              <a:gd name="connsiteY4" fmla="*/ 27213 h 1030548"/>
              <a:gd name="connsiteX5" fmla="*/ 1156255 w 3828614"/>
              <a:gd name="connsiteY5" fmla="*/ 580 h 1030548"/>
              <a:gd name="connsiteX6" fmla="*/ 1431463 w 3828614"/>
              <a:gd name="connsiteY6" fmla="*/ 53847 h 1030548"/>
              <a:gd name="connsiteX7" fmla="*/ 1990756 w 3828614"/>
              <a:gd name="connsiteY7" fmla="*/ 36091 h 1030548"/>
              <a:gd name="connsiteX8" fmla="*/ 2487905 w 3828614"/>
              <a:gd name="connsiteY8" fmla="*/ 71601 h 1030548"/>
              <a:gd name="connsiteX9" fmla="*/ 2958422 w 3828614"/>
              <a:gd name="connsiteY9" fmla="*/ 80480 h 1030548"/>
              <a:gd name="connsiteX10" fmla="*/ 3517716 w 3828614"/>
              <a:gd name="connsiteY10" fmla="*/ 151501 h 1030548"/>
              <a:gd name="connsiteX11" fmla="*/ 3748535 w 3828614"/>
              <a:gd name="connsiteY11" fmla="*/ 311299 h 1030548"/>
              <a:gd name="connsiteX12" fmla="*/ 3828434 w 3828614"/>
              <a:gd name="connsiteY12" fmla="*/ 613141 h 1030548"/>
              <a:gd name="connsiteX13" fmla="*/ 3766290 w 3828614"/>
              <a:gd name="connsiteY13" fmla="*/ 817327 h 1030548"/>
              <a:gd name="connsiteX14" fmla="*/ 3642003 w 3828614"/>
              <a:gd name="connsiteY14" fmla="*/ 914980 h 1030548"/>
              <a:gd name="connsiteX15" fmla="*/ 3198120 w 3828614"/>
              <a:gd name="connsiteY15" fmla="*/ 1003757 h 1030548"/>
              <a:gd name="connsiteX16" fmla="*/ 2807502 w 3828614"/>
              <a:gd name="connsiteY16" fmla="*/ 1030390 h 1030548"/>
              <a:gd name="connsiteX17" fmla="*/ 2345863 w 3828614"/>
              <a:gd name="connsiteY17" fmla="*/ 994880 h 1030548"/>
              <a:gd name="connsiteX18" fmla="*/ 1893102 w 3828614"/>
              <a:gd name="connsiteY18" fmla="*/ 968247 h 1030548"/>
              <a:gd name="connsiteX19" fmla="*/ 1537995 w 3828614"/>
              <a:gd name="connsiteY19" fmla="*/ 914981 h 1030548"/>
              <a:gd name="connsiteX20" fmla="*/ 1102989 w 3828614"/>
              <a:gd name="connsiteY20" fmla="*/ 861715 h 1030548"/>
              <a:gd name="connsiteX21" fmla="*/ 667984 w 3828614"/>
              <a:gd name="connsiteY21" fmla="*/ 826204 h 1030548"/>
              <a:gd name="connsiteX22" fmla="*/ 312877 w 3828614"/>
              <a:gd name="connsiteY22" fmla="*/ 746305 h 1030548"/>
              <a:gd name="connsiteX23" fmla="*/ 99813 w 3828614"/>
              <a:gd name="connsiteY23" fmla="*/ 657528 h 1030548"/>
              <a:gd name="connsiteX24" fmla="*/ 2158 w 3828614"/>
              <a:gd name="connsiteY24" fmla="*/ 444464 h 1030548"/>
              <a:gd name="connsiteX25" fmla="*/ 46547 w 3828614"/>
              <a:gd name="connsiteY25" fmla="*/ 284666 h 1030548"/>
              <a:gd name="connsiteX0" fmla="*/ 46547 w 3828614"/>
              <a:gd name="connsiteY0" fmla="*/ 287988 h 1033870"/>
              <a:gd name="connsiteX1" fmla="*/ 99813 w 3828614"/>
              <a:gd name="connsiteY1" fmla="*/ 137068 h 1033870"/>
              <a:gd name="connsiteX2" fmla="*/ 224100 w 3828614"/>
              <a:gd name="connsiteY2" fmla="*/ 83802 h 1033870"/>
              <a:gd name="connsiteX3" fmla="*/ 375020 w 3828614"/>
              <a:gd name="connsiteY3" fmla="*/ 57169 h 1033870"/>
              <a:gd name="connsiteX4" fmla="*/ 703494 w 3828614"/>
              <a:gd name="connsiteY4" fmla="*/ 30535 h 1033870"/>
              <a:gd name="connsiteX5" fmla="*/ 1156255 w 3828614"/>
              <a:gd name="connsiteY5" fmla="*/ 3902 h 1033870"/>
              <a:gd name="connsiteX6" fmla="*/ 1449219 w 3828614"/>
              <a:gd name="connsiteY6" fmla="*/ 3903 h 1033870"/>
              <a:gd name="connsiteX7" fmla="*/ 1990756 w 3828614"/>
              <a:gd name="connsiteY7" fmla="*/ 39413 h 1033870"/>
              <a:gd name="connsiteX8" fmla="*/ 2487905 w 3828614"/>
              <a:gd name="connsiteY8" fmla="*/ 74923 h 1033870"/>
              <a:gd name="connsiteX9" fmla="*/ 2958422 w 3828614"/>
              <a:gd name="connsiteY9" fmla="*/ 83802 h 1033870"/>
              <a:gd name="connsiteX10" fmla="*/ 3517716 w 3828614"/>
              <a:gd name="connsiteY10" fmla="*/ 154823 h 1033870"/>
              <a:gd name="connsiteX11" fmla="*/ 3748535 w 3828614"/>
              <a:gd name="connsiteY11" fmla="*/ 314621 h 1033870"/>
              <a:gd name="connsiteX12" fmla="*/ 3828434 w 3828614"/>
              <a:gd name="connsiteY12" fmla="*/ 616463 h 1033870"/>
              <a:gd name="connsiteX13" fmla="*/ 3766290 w 3828614"/>
              <a:gd name="connsiteY13" fmla="*/ 820649 h 1033870"/>
              <a:gd name="connsiteX14" fmla="*/ 3642003 w 3828614"/>
              <a:gd name="connsiteY14" fmla="*/ 918302 h 1033870"/>
              <a:gd name="connsiteX15" fmla="*/ 3198120 w 3828614"/>
              <a:gd name="connsiteY15" fmla="*/ 1007079 h 1033870"/>
              <a:gd name="connsiteX16" fmla="*/ 2807502 w 3828614"/>
              <a:gd name="connsiteY16" fmla="*/ 1033712 h 1033870"/>
              <a:gd name="connsiteX17" fmla="*/ 2345863 w 3828614"/>
              <a:gd name="connsiteY17" fmla="*/ 998202 h 1033870"/>
              <a:gd name="connsiteX18" fmla="*/ 1893102 w 3828614"/>
              <a:gd name="connsiteY18" fmla="*/ 971569 h 1033870"/>
              <a:gd name="connsiteX19" fmla="*/ 1537995 w 3828614"/>
              <a:gd name="connsiteY19" fmla="*/ 918303 h 1033870"/>
              <a:gd name="connsiteX20" fmla="*/ 1102989 w 3828614"/>
              <a:gd name="connsiteY20" fmla="*/ 865037 h 1033870"/>
              <a:gd name="connsiteX21" fmla="*/ 667984 w 3828614"/>
              <a:gd name="connsiteY21" fmla="*/ 829526 h 1033870"/>
              <a:gd name="connsiteX22" fmla="*/ 312877 w 3828614"/>
              <a:gd name="connsiteY22" fmla="*/ 749627 h 1033870"/>
              <a:gd name="connsiteX23" fmla="*/ 99813 w 3828614"/>
              <a:gd name="connsiteY23" fmla="*/ 660850 h 1033870"/>
              <a:gd name="connsiteX24" fmla="*/ 2158 w 3828614"/>
              <a:gd name="connsiteY24" fmla="*/ 447786 h 1033870"/>
              <a:gd name="connsiteX25" fmla="*/ 46547 w 3828614"/>
              <a:gd name="connsiteY25" fmla="*/ 287988 h 1033870"/>
              <a:gd name="connsiteX0" fmla="*/ 46547 w 3828614"/>
              <a:gd name="connsiteY0" fmla="*/ 296794 h 1042676"/>
              <a:gd name="connsiteX1" fmla="*/ 99813 w 3828614"/>
              <a:gd name="connsiteY1" fmla="*/ 145874 h 1042676"/>
              <a:gd name="connsiteX2" fmla="*/ 224100 w 3828614"/>
              <a:gd name="connsiteY2" fmla="*/ 92608 h 1042676"/>
              <a:gd name="connsiteX3" fmla="*/ 375020 w 3828614"/>
              <a:gd name="connsiteY3" fmla="*/ 65975 h 1042676"/>
              <a:gd name="connsiteX4" fmla="*/ 703494 w 3828614"/>
              <a:gd name="connsiteY4" fmla="*/ 39341 h 1042676"/>
              <a:gd name="connsiteX5" fmla="*/ 1156255 w 3828614"/>
              <a:gd name="connsiteY5" fmla="*/ 12708 h 1042676"/>
              <a:gd name="connsiteX6" fmla="*/ 1449219 w 3828614"/>
              <a:gd name="connsiteY6" fmla="*/ 12709 h 1042676"/>
              <a:gd name="connsiteX7" fmla="*/ 1999634 w 3828614"/>
              <a:gd name="connsiteY7" fmla="*/ 3830 h 1042676"/>
              <a:gd name="connsiteX8" fmla="*/ 2487905 w 3828614"/>
              <a:gd name="connsiteY8" fmla="*/ 83729 h 1042676"/>
              <a:gd name="connsiteX9" fmla="*/ 2958422 w 3828614"/>
              <a:gd name="connsiteY9" fmla="*/ 92608 h 1042676"/>
              <a:gd name="connsiteX10" fmla="*/ 3517716 w 3828614"/>
              <a:gd name="connsiteY10" fmla="*/ 163629 h 1042676"/>
              <a:gd name="connsiteX11" fmla="*/ 3748535 w 3828614"/>
              <a:gd name="connsiteY11" fmla="*/ 323427 h 1042676"/>
              <a:gd name="connsiteX12" fmla="*/ 3828434 w 3828614"/>
              <a:gd name="connsiteY12" fmla="*/ 625269 h 1042676"/>
              <a:gd name="connsiteX13" fmla="*/ 3766290 w 3828614"/>
              <a:gd name="connsiteY13" fmla="*/ 829455 h 1042676"/>
              <a:gd name="connsiteX14" fmla="*/ 3642003 w 3828614"/>
              <a:gd name="connsiteY14" fmla="*/ 927108 h 1042676"/>
              <a:gd name="connsiteX15" fmla="*/ 3198120 w 3828614"/>
              <a:gd name="connsiteY15" fmla="*/ 1015885 h 1042676"/>
              <a:gd name="connsiteX16" fmla="*/ 2807502 w 3828614"/>
              <a:gd name="connsiteY16" fmla="*/ 1042518 h 1042676"/>
              <a:gd name="connsiteX17" fmla="*/ 2345863 w 3828614"/>
              <a:gd name="connsiteY17" fmla="*/ 1007008 h 1042676"/>
              <a:gd name="connsiteX18" fmla="*/ 1893102 w 3828614"/>
              <a:gd name="connsiteY18" fmla="*/ 980375 h 1042676"/>
              <a:gd name="connsiteX19" fmla="*/ 1537995 w 3828614"/>
              <a:gd name="connsiteY19" fmla="*/ 927109 h 1042676"/>
              <a:gd name="connsiteX20" fmla="*/ 1102989 w 3828614"/>
              <a:gd name="connsiteY20" fmla="*/ 873843 h 1042676"/>
              <a:gd name="connsiteX21" fmla="*/ 667984 w 3828614"/>
              <a:gd name="connsiteY21" fmla="*/ 838332 h 1042676"/>
              <a:gd name="connsiteX22" fmla="*/ 312877 w 3828614"/>
              <a:gd name="connsiteY22" fmla="*/ 758433 h 1042676"/>
              <a:gd name="connsiteX23" fmla="*/ 99813 w 3828614"/>
              <a:gd name="connsiteY23" fmla="*/ 669656 h 1042676"/>
              <a:gd name="connsiteX24" fmla="*/ 2158 w 3828614"/>
              <a:gd name="connsiteY24" fmla="*/ 456592 h 1042676"/>
              <a:gd name="connsiteX25" fmla="*/ 46547 w 3828614"/>
              <a:gd name="connsiteY25" fmla="*/ 296794 h 1042676"/>
              <a:gd name="connsiteX0" fmla="*/ 46547 w 3828614"/>
              <a:gd name="connsiteY0" fmla="*/ 294133 h 1040015"/>
              <a:gd name="connsiteX1" fmla="*/ 99813 w 3828614"/>
              <a:gd name="connsiteY1" fmla="*/ 143213 h 1040015"/>
              <a:gd name="connsiteX2" fmla="*/ 224100 w 3828614"/>
              <a:gd name="connsiteY2" fmla="*/ 89947 h 1040015"/>
              <a:gd name="connsiteX3" fmla="*/ 375020 w 3828614"/>
              <a:gd name="connsiteY3" fmla="*/ 63314 h 1040015"/>
              <a:gd name="connsiteX4" fmla="*/ 703494 w 3828614"/>
              <a:gd name="connsiteY4" fmla="*/ 36680 h 1040015"/>
              <a:gd name="connsiteX5" fmla="*/ 1156255 w 3828614"/>
              <a:gd name="connsiteY5" fmla="*/ 10047 h 1040015"/>
              <a:gd name="connsiteX6" fmla="*/ 1449219 w 3828614"/>
              <a:gd name="connsiteY6" fmla="*/ 10048 h 1040015"/>
              <a:gd name="connsiteX7" fmla="*/ 1999634 w 3828614"/>
              <a:gd name="connsiteY7" fmla="*/ 1169 h 1040015"/>
              <a:gd name="connsiteX8" fmla="*/ 2496783 w 3828614"/>
              <a:gd name="connsiteY8" fmla="*/ 10047 h 1040015"/>
              <a:gd name="connsiteX9" fmla="*/ 2958422 w 3828614"/>
              <a:gd name="connsiteY9" fmla="*/ 89947 h 1040015"/>
              <a:gd name="connsiteX10" fmla="*/ 3517716 w 3828614"/>
              <a:gd name="connsiteY10" fmla="*/ 160968 h 1040015"/>
              <a:gd name="connsiteX11" fmla="*/ 3748535 w 3828614"/>
              <a:gd name="connsiteY11" fmla="*/ 320766 h 1040015"/>
              <a:gd name="connsiteX12" fmla="*/ 3828434 w 3828614"/>
              <a:gd name="connsiteY12" fmla="*/ 622608 h 1040015"/>
              <a:gd name="connsiteX13" fmla="*/ 3766290 w 3828614"/>
              <a:gd name="connsiteY13" fmla="*/ 826794 h 1040015"/>
              <a:gd name="connsiteX14" fmla="*/ 3642003 w 3828614"/>
              <a:gd name="connsiteY14" fmla="*/ 924447 h 1040015"/>
              <a:gd name="connsiteX15" fmla="*/ 3198120 w 3828614"/>
              <a:gd name="connsiteY15" fmla="*/ 1013224 h 1040015"/>
              <a:gd name="connsiteX16" fmla="*/ 2807502 w 3828614"/>
              <a:gd name="connsiteY16" fmla="*/ 1039857 h 1040015"/>
              <a:gd name="connsiteX17" fmla="*/ 2345863 w 3828614"/>
              <a:gd name="connsiteY17" fmla="*/ 1004347 h 1040015"/>
              <a:gd name="connsiteX18" fmla="*/ 1893102 w 3828614"/>
              <a:gd name="connsiteY18" fmla="*/ 977714 h 1040015"/>
              <a:gd name="connsiteX19" fmla="*/ 1537995 w 3828614"/>
              <a:gd name="connsiteY19" fmla="*/ 924448 h 1040015"/>
              <a:gd name="connsiteX20" fmla="*/ 1102989 w 3828614"/>
              <a:gd name="connsiteY20" fmla="*/ 871182 h 1040015"/>
              <a:gd name="connsiteX21" fmla="*/ 667984 w 3828614"/>
              <a:gd name="connsiteY21" fmla="*/ 835671 h 1040015"/>
              <a:gd name="connsiteX22" fmla="*/ 312877 w 3828614"/>
              <a:gd name="connsiteY22" fmla="*/ 755772 h 1040015"/>
              <a:gd name="connsiteX23" fmla="*/ 99813 w 3828614"/>
              <a:gd name="connsiteY23" fmla="*/ 666995 h 1040015"/>
              <a:gd name="connsiteX24" fmla="*/ 2158 w 3828614"/>
              <a:gd name="connsiteY24" fmla="*/ 453931 h 1040015"/>
              <a:gd name="connsiteX25" fmla="*/ 46547 w 3828614"/>
              <a:gd name="connsiteY25" fmla="*/ 294133 h 1040015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17716 w 3828614"/>
              <a:gd name="connsiteY10" fmla="*/ 15979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35471 w 3828614"/>
              <a:gd name="connsiteY10" fmla="*/ 12428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793726"/>
              <a:gd name="connsiteY0" fmla="*/ 292964 h 1038846"/>
              <a:gd name="connsiteX1" fmla="*/ 99813 w 3793726"/>
              <a:gd name="connsiteY1" fmla="*/ 142044 h 1038846"/>
              <a:gd name="connsiteX2" fmla="*/ 224100 w 3793726"/>
              <a:gd name="connsiteY2" fmla="*/ 88778 h 1038846"/>
              <a:gd name="connsiteX3" fmla="*/ 375020 w 3793726"/>
              <a:gd name="connsiteY3" fmla="*/ 62145 h 1038846"/>
              <a:gd name="connsiteX4" fmla="*/ 703494 w 3793726"/>
              <a:gd name="connsiteY4" fmla="*/ 35511 h 1038846"/>
              <a:gd name="connsiteX5" fmla="*/ 1156255 w 3793726"/>
              <a:gd name="connsiteY5" fmla="*/ 8878 h 1038846"/>
              <a:gd name="connsiteX6" fmla="*/ 1449219 w 3793726"/>
              <a:gd name="connsiteY6" fmla="*/ 8879 h 1038846"/>
              <a:gd name="connsiteX7" fmla="*/ 1999634 w 3793726"/>
              <a:gd name="connsiteY7" fmla="*/ 0 h 1038846"/>
              <a:gd name="connsiteX8" fmla="*/ 2496783 w 3793726"/>
              <a:gd name="connsiteY8" fmla="*/ 8878 h 1038846"/>
              <a:gd name="connsiteX9" fmla="*/ 2967300 w 3793726"/>
              <a:gd name="connsiteY9" fmla="*/ 26634 h 1038846"/>
              <a:gd name="connsiteX10" fmla="*/ 3535471 w 3793726"/>
              <a:gd name="connsiteY10" fmla="*/ 124289 h 1038846"/>
              <a:gd name="connsiteX11" fmla="*/ 3748535 w 3793726"/>
              <a:gd name="connsiteY11" fmla="*/ 319597 h 1038846"/>
              <a:gd name="connsiteX12" fmla="*/ 3792924 w 3793726"/>
              <a:gd name="connsiteY12" fmla="*/ 612561 h 1038846"/>
              <a:gd name="connsiteX13" fmla="*/ 3766290 w 3793726"/>
              <a:gd name="connsiteY13" fmla="*/ 825625 h 1038846"/>
              <a:gd name="connsiteX14" fmla="*/ 3642003 w 3793726"/>
              <a:gd name="connsiteY14" fmla="*/ 923278 h 1038846"/>
              <a:gd name="connsiteX15" fmla="*/ 3198120 w 3793726"/>
              <a:gd name="connsiteY15" fmla="*/ 1012055 h 1038846"/>
              <a:gd name="connsiteX16" fmla="*/ 2807502 w 3793726"/>
              <a:gd name="connsiteY16" fmla="*/ 1038688 h 1038846"/>
              <a:gd name="connsiteX17" fmla="*/ 2345863 w 3793726"/>
              <a:gd name="connsiteY17" fmla="*/ 1003178 h 1038846"/>
              <a:gd name="connsiteX18" fmla="*/ 1893102 w 3793726"/>
              <a:gd name="connsiteY18" fmla="*/ 976545 h 1038846"/>
              <a:gd name="connsiteX19" fmla="*/ 1537995 w 3793726"/>
              <a:gd name="connsiteY19" fmla="*/ 923279 h 1038846"/>
              <a:gd name="connsiteX20" fmla="*/ 1102989 w 3793726"/>
              <a:gd name="connsiteY20" fmla="*/ 870013 h 1038846"/>
              <a:gd name="connsiteX21" fmla="*/ 667984 w 3793726"/>
              <a:gd name="connsiteY21" fmla="*/ 834502 h 1038846"/>
              <a:gd name="connsiteX22" fmla="*/ 312877 w 3793726"/>
              <a:gd name="connsiteY22" fmla="*/ 754603 h 1038846"/>
              <a:gd name="connsiteX23" fmla="*/ 99813 w 3793726"/>
              <a:gd name="connsiteY23" fmla="*/ 665826 h 1038846"/>
              <a:gd name="connsiteX24" fmla="*/ 2158 w 3793726"/>
              <a:gd name="connsiteY24" fmla="*/ 452762 h 1038846"/>
              <a:gd name="connsiteX25" fmla="*/ 46547 w 3793726"/>
              <a:gd name="connsiteY25" fmla="*/ 292964 h 1038846"/>
              <a:gd name="connsiteX0" fmla="*/ 46547 w 3793651"/>
              <a:gd name="connsiteY0" fmla="*/ 292964 h 1038846"/>
              <a:gd name="connsiteX1" fmla="*/ 99813 w 3793651"/>
              <a:gd name="connsiteY1" fmla="*/ 142044 h 1038846"/>
              <a:gd name="connsiteX2" fmla="*/ 224100 w 3793651"/>
              <a:gd name="connsiteY2" fmla="*/ 88778 h 1038846"/>
              <a:gd name="connsiteX3" fmla="*/ 375020 w 3793651"/>
              <a:gd name="connsiteY3" fmla="*/ 62145 h 1038846"/>
              <a:gd name="connsiteX4" fmla="*/ 703494 w 3793651"/>
              <a:gd name="connsiteY4" fmla="*/ 35511 h 1038846"/>
              <a:gd name="connsiteX5" fmla="*/ 1156255 w 3793651"/>
              <a:gd name="connsiteY5" fmla="*/ 8878 h 1038846"/>
              <a:gd name="connsiteX6" fmla="*/ 1449219 w 3793651"/>
              <a:gd name="connsiteY6" fmla="*/ 8879 h 1038846"/>
              <a:gd name="connsiteX7" fmla="*/ 1999634 w 3793651"/>
              <a:gd name="connsiteY7" fmla="*/ 0 h 1038846"/>
              <a:gd name="connsiteX8" fmla="*/ 2496783 w 3793651"/>
              <a:gd name="connsiteY8" fmla="*/ 8878 h 1038846"/>
              <a:gd name="connsiteX9" fmla="*/ 2967300 w 3793651"/>
              <a:gd name="connsiteY9" fmla="*/ 26634 h 1038846"/>
              <a:gd name="connsiteX10" fmla="*/ 3535471 w 3793651"/>
              <a:gd name="connsiteY10" fmla="*/ 124289 h 1038846"/>
              <a:gd name="connsiteX11" fmla="*/ 3748535 w 3793651"/>
              <a:gd name="connsiteY11" fmla="*/ 319597 h 1038846"/>
              <a:gd name="connsiteX12" fmla="*/ 3792924 w 3793651"/>
              <a:gd name="connsiteY12" fmla="*/ 612561 h 1038846"/>
              <a:gd name="connsiteX13" fmla="*/ 3730780 w 3793651"/>
              <a:gd name="connsiteY13" fmla="*/ 781236 h 1038846"/>
              <a:gd name="connsiteX14" fmla="*/ 3642003 w 3793651"/>
              <a:gd name="connsiteY14" fmla="*/ 923278 h 1038846"/>
              <a:gd name="connsiteX15" fmla="*/ 3198120 w 3793651"/>
              <a:gd name="connsiteY15" fmla="*/ 1012055 h 1038846"/>
              <a:gd name="connsiteX16" fmla="*/ 2807502 w 3793651"/>
              <a:gd name="connsiteY16" fmla="*/ 1038688 h 1038846"/>
              <a:gd name="connsiteX17" fmla="*/ 2345863 w 3793651"/>
              <a:gd name="connsiteY17" fmla="*/ 1003178 h 1038846"/>
              <a:gd name="connsiteX18" fmla="*/ 1893102 w 3793651"/>
              <a:gd name="connsiteY18" fmla="*/ 976545 h 1038846"/>
              <a:gd name="connsiteX19" fmla="*/ 1537995 w 3793651"/>
              <a:gd name="connsiteY19" fmla="*/ 923279 h 1038846"/>
              <a:gd name="connsiteX20" fmla="*/ 1102989 w 3793651"/>
              <a:gd name="connsiteY20" fmla="*/ 870013 h 1038846"/>
              <a:gd name="connsiteX21" fmla="*/ 667984 w 3793651"/>
              <a:gd name="connsiteY21" fmla="*/ 834502 h 1038846"/>
              <a:gd name="connsiteX22" fmla="*/ 312877 w 3793651"/>
              <a:gd name="connsiteY22" fmla="*/ 754603 h 1038846"/>
              <a:gd name="connsiteX23" fmla="*/ 99813 w 3793651"/>
              <a:gd name="connsiteY23" fmla="*/ 665826 h 1038846"/>
              <a:gd name="connsiteX24" fmla="*/ 2158 w 3793651"/>
              <a:gd name="connsiteY24" fmla="*/ 452762 h 1038846"/>
              <a:gd name="connsiteX25" fmla="*/ 46547 w 3793651"/>
              <a:gd name="connsiteY25" fmla="*/ 292964 h 1038846"/>
              <a:gd name="connsiteX0" fmla="*/ 46547 w 3793651"/>
              <a:gd name="connsiteY0" fmla="*/ 292964 h 1039000"/>
              <a:gd name="connsiteX1" fmla="*/ 99813 w 3793651"/>
              <a:gd name="connsiteY1" fmla="*/ 142044 h 1039000"/>
              <a:gd name="connsiteX2" fmla="*/ 224100 w 3793651"/>
              <a:gd name="connsiteY2" fmla="*/ 88778 h 1039000"/>
              <a:gd name="connsiteX3" fmla="*/ 375020 w 3793651"/>
              <a:gd name="connsiteY3" fmla="*/ 62145 h 1039000"/>
              <a:gd name="connsiteX4" fmla="*/ 703494 w 3793651"/>
              <a:gd name="connsiteY4" fmla="*/ 35511 h 1039000"/>
              <a:gd name="connsiteX5" fmla="*/ 1156255 w 3793651"/>
              <a:gd name="connsiteY5" fmla="*/ 8878 h 1039000"/>
              <a:gd name="connsiteX6" fmla="*/ 1449219 w 3793651"/>
              <a:gd name="connsiteY6" fmla="*/ 8879 h 1039000"/>
              <a:gd name="connsiteX7" fmla="*/ 1999634 w 3793651"/>
              <a:gd name="connsiteY7" fmla="*/ 0 h 1039000"/>
              <a:gd name="connsiteX8" fmla="*/ 2496783 w 3793651"/>
              <a:gd name="connsiteY8" fmla="*/ 8878 h 1039000"/>
              <a:gd name="connsiteX9" fmla="*/ 2967300 w 3793651"/>
              <a:gd name="connsiteY9" fmla="*/ 26634 h 1039000"/>
              <a:gd name="connsiteX10" fmla="*/ 3535471 w 3793651"/>
              <a:gd name="connsiteY10" fmla="*/ 124289 h 1039000"/>
              <a:gd name="connsiteX11" fmla="*/ 3748535 w 3793651"/>
              <a:gd name="connsiteY11" fmla="*/ 319597 h 1039000"/>
              <a:gd name="connsiteX12" fmla="*/ 3792924 w 3793651"/>
              <a:gd name="connsiteY12" fmla="*/ 612561 h 1039000"/>
              <a:gd name="connsiteX13" fmla="*/ 3730780 w 3793651"/>
              <a:gd name="connsiteY13" fmla="*/ 781236 h 1039000"/>
              <a:gd name="connsiteX14" fmla="*/ 3606492 w 3793651"/>
              <a:gd name="connsiteY14" fmla="*/ 887767 h 1039000"/>
              <a:gd name="connsiteX15" fmla="*/ 3198120 w 3793651"/>
              <a:gd name="connsiteY15" fmla="*/ 1012055 h 1039000"/>
              <a:gd name="connsiteX16" fmla="*/ 2807502 w 3793651"/>
              <a:gd name="connsiteY16" fmla="*/ 1038688 h 1039000"/>
              <a:gd name="connsiteX17" fmla="*/ 2345863 w 3793651"/>
              <a:gd name="connsiteY17" fmla="*/ 1003178 h 1039000"/>
              <a:gd name="connsiteX18" fmla="*/ 1893102 w 3793651"/>
              <a:gd name="connsiteY18" fmla="*/ 976545 h 1039000"/>
              <a:gd name="connsiteX19" fmla="*/ 1537995 w 3793651"/>
              <a:gd name="connsiteY19" fmla="*/ 923279 h 1039000"/>
              <a:gd name="connsiteX20" fmla="*/ 1102989 w 3793651"/>
              <a:gd name="connsiteY20" fmla="*/ 870013 h 1039000"/>
              <a:gd name="connsiteX21" fmla="*/ 667984 w 3793651"/>
              <a:gd name="connsiteY21" fmla="*/ 834502 h 1039000"/>
              <a:gd name="connsiteX22" fmla="*/ 312877 w 3793651"/>
              <a:gd name="connsiteY22" fmla="*/ 754603 h 1039000"/>
              <a:gd name="connsiteX23" fmla="*/ 99813 w 3793651"/>
              <a:gd name="connsiteY23" fmla="*/ 665826 h 1039000"/>
              <a:gd name="connsiteX24" fmla="*/ 2158 w 3793651"/>
              <a:gd name="connsiteY24" fmla="*/ 452762 h 1039000"/>
              <a:gd name="connsiteX25" fmla="*/ 46547 w 3793651"/>
              <a:gd name="connsiteY25" fmla="*/ 292964 h 1039000"/>
              <a:gd name="connsiteX0" fmla="*/ 46547 w 3793651"/>
              <a:gd name="connsiteY0" fmla="*/ 292964 h 1039462"/>
              <a:gd name="connsiteX1" fmla="*/ 99813 w 3793651"/>
              <a:gd name="connsiteY1" fmla="*/ 142044 h 1039462"/>
              <a:gd name="connsiteX2" fmla="*/ 224100 w 3793651"/>
              <a:gd name="connsiteY2" fmla="*/ 88778 h 1039462"/>
              <a:gd name="connsiteX3" fmla="*/ 375020 w 3793651"/>
              <a:gd name="connsiteY3" fmla="*/ 62145 h 1039462"/>
              <a:gd name="connsiteX4" fmla="*/ 703494 w 3793651"/>
              <a:gd name="connsiteY4" fmla="*/ 35511 h 1039462"/>
              <a:gd name="connsiteX5" fmla="*/ 1156255 w 3793651"/>
              <a:gd name="connsiteY5" fmla="*/ 8878 h 1039462"/>
              <a:gd name="connsiteX6" fmla="*/ 1449219 w 3793651"/>
              <a:gd name="connsiteY6" fmla="*/ 8879 h 1039462"/>
              <a:gd name="connsiteX7" fmla="*/ 1999634 w 3793651"/>
              <a:gd name="connsiteY7" fmla="*/ 0 h 1039462"/>
              <a:gd name="connsiteX8" fmla="*/ 2496783 w 3793651"/>
              <a:gd name="connsiteY8" fmla="*/ 8878 h 1039462"/>
              <a:gd name="connsiteX9" fmla="*/ 2967300 w 3793651"/>
              <a:gd name="connsiteY9" fmla="*/ 26634 h 1039462"/>
              <a:gd name="connsiteX10" fmla="*/ 3535471 w 3793651"/>
              <a:gd name="connsiteY10" fmla="*/ 124289 h 1039462"/>
              <a:gd name="connsiteX11" fmla="*/ 3748535 w 3793651"/>
              <a:gd name="connsiteY11" fmla="*/ 319597 h 1039462"/>
              <a:gd name="connsiteX12" fmla="*/ 3792924 w 3793651"/>
              <a:gd name="connsiteY12" fmla="*/ 612561 h 1039462"/>
              <a:gd name="connsiteX13" fmla="*/ 3730780 w 3793651"/>
              <a:gd name="connsiteY13" fmla="*/ 781236 h 1039462"/>
              <a:gd name="connsiteX14" fmla="*/ 3606492 w 3793651"/>
              <a:gd name="connsiteY14" fmla="*/ 887767 h 1039462"/>
              <a:gd name="connsiteX15" fmla="*/ 3198120 w 3793651"/>
              <a:gd name="connsiteY15" fmla="*/ 967667 h 1039462"/>
              <a:gd name="connsiteX16" fmla="*/ 2807502 w 3793651"/>
              <a:gd name="connsiteY16" fmla="*/ 1038688 h 1039462"/>
              <a:gd name="connsiteX17" fmla="*/ 2345863 w 3793651"/>
              <a:gd name="connsiteY17" fmla="*/ 1003178 h 1039462"/>
              <a:gd name="connsiteX18" fmla="*/ 1893102 w 3793651"/>
              <a:gd name="connsiteY18" fmla="*/ 976545 h 1039462"/>
              <a:gd name="connsiteX19" fmla="*/ 1537995 w 3793651"/>
              <a:gd name="connsiteY19" fmla="*/ 923279 h 1039462"/>
              <a:gd name="connsiteX20" fmla="*/ 1102989 w 3793651"/>
              <a:gd name="connsiteY20" fmla="*/ 870013 h 1039462"/>
              <a:gd name="connsiteX21" fmla="*/ 667984 w 3793651"/>
              <a:gd name="connsiteY21" fmla="*/ 834502 h 1039462"/>
              <a:gd name="connsiteX22" fmla="*/ 312877 w 3793651"/>
              <a:gd name="connsiteY22" fmla="*/ 754603 h 1039462"/>
              <a:gd name="connsiteX23" fmla="*/ 99813 w 3793651"/>
              <a:gd name="connsiteY23" fmla="*/ 665826 h 1039462"/>
              <a:gd name="connsiteX24" fmla="*/ 2158 w 3793651"/>
              <a:gd name="connsiteY24" fmla="*/ 452762 h 1039462"/>
              <a:gd name="connsiteX25" fmla="*/ 46547 w 3793651"/>
              <a:gd name="connsiteY25" fmla="*/ 292964 h 1039462"/>
              <a:gd name="connsiteX0" fmla="*/ 46547 w 3793651"/>
              <a:gd name="connsiteY0" fmla="*/ 292964 h 1003964"/>
              <a:gd name="connsiteX1" fmla="*/ 99813 w 3793651"/>
              <a:gd name="connsiteY1" fmla="*/ 142044 h 1003964"/>
              <a:gd name="connsiteX2" fmla="*/ 224100 w 3793651"/>
              <a:gd name="connsiteY2" fmla="*/ 88778 h 1003964"/>
              <a:gd name="connsiteX3" fmla="*/ 375020 w 3793651"/>
              <a:gd name="connsiteY3" fmla="*/ 62145 h 1003964"/>
              <a:gd name="connsiteX4" fmla="*/ 703494 w 3793651"/>
              <a:gd name="connsiteY4" fmla="*/ 35511 h 1003964"/>
              <a:gd name="connsiteX5" fmla="*/ 1156255 w 3793651"/>
              <a:gd name="connsiteY5" fmla="*/ 8878 h 1003964"/>
              <a:gd name="connsiteX6" fmla="*/ 1449219 w 3793651"/>
              <a:gd name="connsiteY6" fmla="*/ 8879 h 1003964"/>
              <a:gd name="connsiteX7" fmla="*/ 1999634 w 3793651"/>
              <a:gd name="connsiteY7" fmla="*/ 0 h 1003964"/>
              <a:gd name="connsiteX8" fmla="*/ 2496783 w 3793651"/>
              <a:gd name="connsiteY8" fmla="*/ 8878 h 1003964"/>
              <a:gd name="connsiteX9" fmla="*/ 2967300 w 3793651"/>
              <a:gd name="connsiteY9" fmla="*/ 26634 h 1003964"/>
              <a:gd name="connsiteX10" fmla="*/ 3535471 w 3793651"/>
              <a:gd name="connsiteY10" fmla="*/ 124289 h 1003964"/>
              <a:gd name="connsiteX11" fmla="*/ 3748535 w 3793651"/>
              <a:gd name="connsiteY11" fmla="*/ 319597 h 1003964"/>
              <a:gd name="connsiteX12" fmla="*/ 3792924 w 3793651"/>
              <a:gd name="connsiteY12" fmla="*/ 612561 h 1003964"/>
              <a:gd name="connsiteX13" fmla="*/ 3730780 w 3793651"/>
              <a:gd name="connsiteY13" fmla="*/ 781236 h 1003964"/>
              <a:gd name="connsiteX14" fmla="*/ 3606492 w 3793651"/>
              <a:gd name="connsiteY14" fmla="*/ 887767 h 1003964"/>
              <a:gd name="connsiteX15" fmla="*/ 3198120 w 3793651"/>
              <a:gd name="connsiteY15" fmla="*/ 967667 h 1003964"/>
              <a:gd name="connsiteX16" fmla="*/ 2798625 w 3793651"/>
              <a:gd name="connsiteY16" fmla="*/ 994299 h 1003964"/>
              <a:gd name="connsiteX17" fmla="*/ 2345863 w 3793651"/>
              <a:gd name="connsiteY17" fmla="*/ 1003178 h 1003964"/>
              <a:gd name="connsiteX18" fmla="*/ 1893102 w 3793651"/>
              <a:gd name="connsiteY18" fmla="*/ 976545 h 1003964"/>
              <a:gd name="connsiteX19" fmla="*/ 1537995 w 3793651"/>
              <a:gd name="connsiteY19" fmla="*/ 923279 h 1003964"/>
              <a:gd name="connsiteX20" fmla="*/ 1102989 w 3793651"/>
              <a:gd name="connsiteY20" fmla="*/ 870013 h 1003964"/>
              <a:gd name="connsiteX21" fmla="*/ 667984 w 3793651"/>
              <a:gd name="connsiteY21" fmla="*/ 834502 h 1003964"/>
              <a:gd name="connsiteX22" fmla="*/ 312877 w 3793651"/>
              <a:gd name="connsiteY22" fmla="*/ 754603 h 1003964"/>
              <a:gd name="connsiteX23" fmla="*/ 99813 w 3793651"/>
              <a:gd name="connsiteY23" fmla="*/ 665826 h 1003964"/>
              <a:gd name="connsiteX24" fmla="*/ 2158 w 3793651"/>
              <a:gd name="connsiteY24" fmla="*/ 452762 h 1003964"/>
              <a:gd name="connsiteX25" fmla="*/ 46547 w 3793651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24453 w 3794004"/>
              <a:gd name="connsiteY2" fmla="*/ 88778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65485 w 3794004"/>
              <a:gd name="connsiteY5" fmla="*/ 35511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516 w 3751620"/>
              <a:gd name="connsiteY0" fmla="*/ 292964 h 1003964"/>
              <a:gd name="connsiteX1" fmla="*/ 102171 w 3751620"/>
              <a:gd name="connsiteY1" fmla="*/ 159799 h 1003964"/>
              <a:gd name="connsiteX2" fmla="*/ 199825 w 3751620"/>
              <a:gd name="connsiteY2" fmla="*/ 124289 h 1003964"/>
              <a:gd name="connsiteX3" fmla="*/ 359622 w 3751620"/>
              <a:gd name="connsiteY3" fmla="*/ 106534 h 1003964"/>
              <a:gd name="connsiteX4" fmla="*/ 670340 w 3751620"/>
              <a:gd name="connsiteY4" fmla="*/ 71021 h 1003964"/>
              <a:gd name="connsiteX5" fmla="*/ 1123101 w 3751620"/>
              <a:gd name="connsiteY5" fmla="*/ 35511 h 1003964"/>
              <a:gd name="connsiteX6" fmla="*/ 1407188 w 3751620"/>
              <a:gd name="connsiteY6" fmla="*/ 8879 h 1003964"/>
              <a:gd name="connsiteX7" fmla="*/ 1957603 w 3751620"/>
              <a:gd name="connsiteY7" fmla="*/ 0 h 1003964"/>
              <a:gd name="connsiteX8" fmla="*/ 2454752 w 3751620"/>
              <a:gd name="connsiteY8" fmla="*/ 8878 h 1003964"/>
              <a:gd name="connsiteX9" fmla="*/ 2925269 w 3751620"/>
              <a:gd name="connsiteY9" fmla="*/ 26634 h 1003964"/>
              <a:gd name="connsiteX10" fmla="*/ 3493440 w 3751620"/>
              <a:gd name="connsiteY10" fmla="*/ 124289 h 1003964"/>
              <a:gd name="connsiteX11" fmla="*/ 3706504 w 3751620"/>
              <a:gd name="connsiteY11" fmla="*/ 319597 h 1003964"/>
              <a:gd name="connsiteX12" fmla="*/ 3750893 w 3751620"/>
              <a:gd name="connsiteY12" fmla="*/ 612561 h 1003964"/>
              <a:gd name="connsiteX13" fmla="*/ 3688749 w 3751620"/>
              <a:gd name="connsiteY13" fmla="*/ 781236 h 1003964"/>
              <a:gd name="connsiteX14" fmla="*/ 3564461 w 3751620"/>
              <a:gd name="connsiteY14" fmla="*/ 887767 h 1003964"/>
              <a:gd name="connsiteX15" fmla="*/ 3156089 w 3751620"/>
              <a:gd name="connsiteY15" fmla="*/ 967667 h 1003964"/>
              <a:gd name="connsiteX16" fmla="*/ 2756594 w 3751620"/>
              <a:gd name="connsiteY16" fmla="*/ 994299 h 1003964"/>
              <a:gd name="connsiteX17" fmla="*/ 2303832 w 3751620"/>
              <a:gd name="connsiteY17" fmla="*/ 1003178 h 1003964"/>
              <a:gd name="connsiteX18" fmla="*/ 1851071 w 3751620"/>
              <a:gd name="connsiteY18" fmla="*/ 976545 h 1003964"/>
              <a:gd name="connsiteX19" fmla="*/ 1495964 w 3751620"/>
              <a:gd name="connsiteY19" fmla="*/ 923279 h 1003964"/>
              <a:gd name="connsiteX20" fmla="*/ 1060958 w 3751620"/>
              <a:gd name="connsiteY20" fmla="*/ 870013 h 1003964"/>
              <a:gd name="connsiteX21" fmla="*/ 625953 w 3751620"/>
              <a:gd name="connsiteY21" fmla="*/ 834502 h 1003964"/>
              <a:gd name="connsiteX22" fmla="*/ 270846 w 3751620"/>
              <a:gd name="connsiteY22" fmla="*/ 754603 h 1003964"/>
              <a:gd name="connsiteX23" fmla="*/ 57782 w 3751620"/>
              <a:gd name="connsiteY23" fmla="*/ 665826 h 1003964"/>
              <a:gd name="connsiteX24" fmla="*/ 22271 w 3751620"/>
              <a:gd name="connsiteY24" fmla="*/ 452762 h 1003964"/>
              <a:gd name="connsiteX25" fmla="*/ 4516 w 3751620"/>
              <a:gd name="connsiteY25" fmla="*/ 292964 h 1003964"/>
              <a:gd name="connsiteX0" fmla="*/ 15980 w 3763084"/>
              <a:gd name="connsiteY0" fmla="*/ 292964 h 1003964"/>
              <a:gd name="connsiteX1" fmla="*/ 113635 w 3763084"/>
              <a:gd name="connsiteY1" fmla="*/ 159799 h 1003964"/>
              <a:gd name="connsiteX2" fmla="*/ 211289 w 3763084"/>
              <a:gd name="connsiteY2" fmla="*/ 124289 h 1003964"/>
              <a:gd name="connsiteX3" fmla="*/ 371086 w 3763084"/>
              <a:gd name="connsiteY3" fmla="*/ 106534 h 1003964"/>
              <a:gd name="connsiteX4" fmla="*/ 681804 w 3763084"/>
              <a:gd name="connsiteY4" fmla="*/ 71021 h 1003964"/>
              <a:gd name="connsiteX5" fmla="*/ 1134565 w 3763084"/>
              <a:gd name="connsiteY5" fmla="*/ 35511 h 1003964"/>
              <a:gd name="connsiteX6" fmla="*/ 1418652 w 3763084"/>
              <a:gd name="connsiteY6" fmla="*/ 8879 h 1003964"/>
              <a:gd name="connsiteX7" fmla="*/ 1969067 w 3763084"/>
              <a:gd name="connsiteY7" fmla="*/ 0 h 1003964"/>
              <a:gd name="connsiteX8" fmla="*/ 2466216 w 3763084"/>
              <a:gd name="connsiteY8" fmla="*/ 8878 h 1003964"/>
              <a:gd name="connsiteX9" fmla="*/ 2936733 w 3763084"/>
              <a:gd name="connsiteY9" fmla="*/ 26634 h 1003964"/>
              <a:gd name="connsiteX10" fmla="*/ 3504904 w 3763084"/>
              <a:gd name="connsiteY10" fmla="*/ 124289 h 1003964"/>
              <a:gd name="connsiteX11" fmla="*/ 3717968 w 3763084"/>
              <a:gd name="connsiteY11" fmla="*/ 319597 h 1003964"/>
              <a:gd name="connsiteX12" fmla="*/ 3762357 w 3763084"/>
              <a:gd name="connsiteY12" fmla="*/ 612561 h 1003964"/>
              <a:gd name="connsiteX13" fmla="*/ 3700213 w 3763084"/>
              <a:gd name="connsiteY13" fmla="*/ 781236 h 1003964"/>
              <a:gd name="connsiteX14" fmla="*/ 3575925 w 3763084"/>
              <a:gd name="connsiteY14" fmla="*/ 887767 h 1003964"/>
              <a:gd name="connsiteX15" fmla="*/ 3167553 w 3763084"/>
              <a:gd name="connsiteY15" fmla="*/ 967667 h 1003964"/>
              <a:gd name="connsiteX16" fmla="*/ 2768058 w 3763084"/>
              <a:gd name="connsiteY16" fmla="*/ 994299 h 1003964"/>
              <a:gd name="connsiteX17" fmla="*/ 2315296 w 3763084"/>
              <a:gd name="connsiteY17" fmla="*/ 1003178 h 1003964"/>
              <a:gd name="connsiteX18" fmla="*/ 1862535 w 3763084"/>
              <a:gd name="connsiteY18" fmla="*/ 976545 h 1003964"/>
              <a:gd name="connsiteX19" fmla="*/ 1507428 w 3763084"/>
              <a:gd name="connsiteY19" fmla="*/ 923279 h 1003964"/>
              <a:gd name="connsiteX20" fmla="*/ 1072422 w 3763084"/>
              <a:gd name="connsiteY20" fmla="*/ 870013 h 1003964"/>
              <a:gd name="connsiteX21" fmla="*/ 637417 w 3763084"/>
              <a:gd name="connsiteY21" fmla="*/ 834502 h 1003964"/>
              <a:gd name="connsiteX22" fmla="*/ 282310 w 3763084"/>
              <a:gd name="connsiteY22" fmla="*/ 754603 h 1003964"/>
              <a:gd name="connsiteX23" fmla="*/ 69246 w 3763084"/>
              <a:gd name="connsiteY23" fmla="*/ 665826 h 1003964"/>
              <a:gd name="connsiteX24" fmla="*/ 7102 w 3763084"/>
              <a:gd name="connsiteY24" fmla="*/ 461640 h 1003964"/>
              <a:gd name="connsiteX25" fmla="*/ 15980 w 3763084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38058 w 3763725"/>
              <a:gd name="connsiteY21" fmla="*/ 834502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88776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7640"/>
              <a:gd name="connsiteX1" fmla="*/ 114276 w 3763725"/>
              <a:gd name="connsiteY1" fmla="*/ 159799 h 1007640"/>
              <a:gd name="connsiteX2" fmla="*/ 211930 w 3763725"/>
              <a:gd name="connsiteY2" fmla="*/ 124289 h 1007640"/>
              <a:gd name="connsiteX3" fmla="*/ 371727 w 3763725"/>
              <a:gd name="connsiteY3" fmla="*/ 106534 h 1007640"/>
              <a:gd name="connsiteX4" fmla="*/ 682445 w 3763725"/>
              <a:gd name="connsiteY4" fmla="*/ 71021 h 1007640"/>
              <a:gd name="connsiteX5" fmla="*/ 1135206 w 3763725"/>
              <a:gd name="connsiteY5" fmla="*/ 35511 h 1007640"/>
              <a:gd name="connsiteX6" fmla="*/ 1419293 w 3763725"/>
              <a:gd name="connsiteY6" fmla="*/ 8879 h 1007640"/>
              <a:gd name="connsiteX7" fmla="*/ 1969708 w 3763725"/>
              <a:gd name="connsiteY7" fmla="*/ 0 h 1007640"/>
              <a:gd name="connsiteX8" fmla="*/ 2466857 w 3763725"/>
              <a:gd name="connsiteY8" fmla="*/ 8878 h 1007640"/>
              <a:gd name="connsiteX9" fmla="*/ 2937374 w 3763725"/>
              <a:gd name="connsiteY9" fmla="*/ 26634 h 1007640"/>
              <a:gd name="connsiteX10" fmla="*/ 3505545 w 3763725"/>
              <a:gd name="connsiteY10" fmla="*/ 124289 h 1007640"/>
              <a:gd name="connsiteX11" fmla="*/ 3718609 w 3763725"/>
              <a:gd name="connsiteY11" fmla="*/ 319597 h 1007640"/>
              <a:gd name="connsiteX12" fmla="*/ 3762998 w 3763725"/>
              <a:gd name="connsiteY12" fmla="*/ 612561 h 1007640"/>
              <a:gd name="connsiteX13" fmla="*/ 3700854 w 3763725"/>
              <a:gd name="connsiteY13" fmla="*/ 781236 h 1007640"/>
              <a:gd name="connsiteX14" fmla="*/ 3576566 w 3763725"/>
              <a:gd name="connsiteY14" fmla="*/ 887767 h 1007640"/>
              <a:gd name="connsiteX15" fmla="*/ 3168194 w 3763725"/>
              <a:gd name="connsiteY15" fmla="*/ 967667 h 1007640"/>
              <a:gd name="connsiteX16" fmla="*/ 2768699 w 3763725"/>
              <a:gd name="connsiteY16" fmla="*/ 994299 h 1007640"/>
              <a:gd name="connsiteX17" fmla="*/ 2315937 w 3763725"/>
              <a:gd name="connsiteY17" fmla="*/ 1003178 h 1007640"/>
              <a:gd name="connsiteX18" fmla="*/ 1872054 w 3763725"/>
              <a:gd name="connsiteY18" fmla="*/ 923279 h 1007640"/>
              <a:gd name="connsiteX19" fmla="*/ 1508069 w 3763725"/>
              <a:gd name="connsiteY19" fmla="*/ 887769 h 1007640"/>
              <a:gd name="connsiteX20" fmla="*/ 1073063 w 3763725"/>
              <a:gd name="connsiteY20" fmla="*/ 870013 h 1007640"/>
              <a:gd name="connsiteX21" fmla="*/ 646935 w 3763725"/>
              <a:gd name="connsiteY21" fmla="*/ 807869 h 1007640"/>
              <a:gd name="connsiteX22" fmla="*/ 282951 w 3763725"/>
              <a:gd name="connsiteY22" fmla="*/ 754603 h 1007640"/>
              <a:gd name="connsiteX23" fmla="*/ 96520 w 3763725"/>
              <a:gd name="connsiteY23" fmla="*/ 648071 h 1007640"/>
              <a:gd name="connsiteX24" fmla="*/ 7743 w 3763725"/>
              <a:gd name="connsiteY24" fmla="*/ 461640 h 1007640"/>
              <a:gd name="connsiteX25" fmla="*/ 16621 w 3763725"/>
              <a:gd name="connsiteY25" fmla="*/ 292964 h 1007640"/>
              <a:gd name="connsiteX0" fmla="*/ 16621 w 3763725"/>
              <a:gd name="connsiteY0" fmla="*/ 292964 h 994752"/>
              <a:gd name="connsiteX1" fmla="*/ 114276 w 3763725"/>
              <a:gd name="connsiteY1" fmla="*/ 159799 h 994752"/>
              <a:gd name="connsiteX2" fmla="*/ 211930 w 3763725"/>
              <a:gd name="connsiteY2" fmla="*/ 124289 h 994752"/>
              <a:gd name="connsiteX3" fmla="*/ 371727 w 3763725"/>
              <a:gd name="connsiteY3" fmla="*/ 106534 h 994752"/>
              <a:gd name="connsiteX4" fmla="*/ 682445 w 3763725"/>
              <a:gd name="connsiteY4" fmla="*/ 71021 h 994752"/>
              <a:gd name="connsiteX5" fmla="*/ 1135206 w 3763725"/>
              <a:gd name="connsiteY5" fmla="*/ 35511 h 994752"/>
              <a:gd name="connsiteX6" fmla="*/ 1419293 w 3763725"/>
              <a:gd name="connsiteY6" fmla="*/ 8879 h 994752"/>
              <a:gd name="connsiteX7" fmla="*/ 1969708 w 3763725"/>
              <a:gd name="connsiteY7" fmla="*/ 0 h 994752"/>
              <a:gd name="connsiteX8" fmla="*/ 2466857 w 3763725"/>
              <a:gd name="connsiteY8" fmla="*/ 8878 h 994752"/>
              <a:gd name="connsiteX9" fmla="*/ 2937374 w 3763725"/>
              <a:gd name="connsiteY9" fmla="*/ 26634 h 994752"/>
              <a:gd name="connsiteX10" fmla="*/ 3505545 w 3763725"/>
              <a:gd name="connsiteY10" fmla="*/ 124289 h 994752"/>
              <a:gd name="connsiteX11" fmla="*/ 3718609 w 3763725"/>
              <a:gd name="connsiteY11" fmla="*/ 319597 h 994752"/>
              <a:gd name="connsiteX12" fmla="*/ 3762998 w 3763725"/>
              <a:gd name="connsiteY12" fmla="*/ 612561 h 994752"/>
              <a:gd name="connsiteX13" fmla="*/ 3700854 w 3763725"/>
              <a:gd name="connsiteY13" fmla="*/ 781236 h 994752"/>
              <a:gd name="connsiteX14" fmla="*/ 3576566 w 3763725"/>
              <a:gd name="connsiteY14" fmla="*/ 887767 h 994752"/>
              <a:gd name="connsiteX15" fmla="*/ 3168194 w 3763725"/>
              <a:gd name="connsiteY15" fmla="*/ 967667 h 994752"/>
              <a:gd name="connsiteX16" fmla="*/ 2768699 w 3763725"/>
              <a:gd name="connsiteY16" fmla="*/ 994299 h 994752"/>
              <a:gd name="connsiteX17" fmla="*/ 2333693 w 3763725"/>
              <a:gd name="connsiteY17" fmla="*/ 949912 h 994752"/>
              <a:gd name="connsiteX18" fmla="*/ 1872054 w 3763725"/>
              <a:gd name="connsiteY18" fmla="*/ 923279 h 994752"/>
              <a:gd name="connsiteX19" fmla="*/ 1508069 w 3763725"/>
              <a:gd name="connsiteY19" fmla="*/ 887769 h 994752"/>
              <a:gd name="connsiteX20" fmla="*/ 1073063 w 3763725"/>
              <a:gd name="connsiteY20" fmla="*/ 870013 h 994752"/>
              <a:gd name="connsiteX21" fmla="*/ 646935 w 3763725"/>
              <a:gd name="connsiteY21" fmla="*/ 807869 h 994752"/>
              <a:gd name="connsiteX22" fmla="*/ 282951 w 3763725"/>
              <a:gd name="connsiteY22" fmla="*/ 754603 h 994752"/>
              <a:gd name="connsiteX23" fmla="*/ 96520 w 3763725"/>
              <a:gd name="connsiteY23" fmla="*/ 648071 h 994752"/>
              <a:gd name="connsiteX24" fmla="*/ 7743 w 3763725"/>
              <a:gd name="connsiteY24" fmla="*/ 461640 h 994752"/>
              <a:gd name="connsiteX25" fmla="*/ 16621 w 3763725"/>
              <a:gd name="connsiteY25" fmla="*/ 292964 h 994752"/>
              <a:gd name="connsiteX0" fmla="*/ 16621 w 3763725"/>
              <a:gd name="connsiteY0" fmla="*/ 292964 h 968579"/>
              <a:gd name="connsiteX1" fmla="*/ 114276 w 3763725"/>
              <a:gd name="connsiteY1" fmla="*/ 159799 h 968579"/>
              <a:gd name="connsiteX2" fmla="*/ 211930 w 3763725"/>
              <a:gd name="connsiteY2" fmla="*/ 124289 h 968579"/>
              <a:gd name="connsiteX3" fmla="*/ 371727 w 3763725"/>
              <a:gd name="connsiteY3" fmla="*/ 106534 h 968579"/>
              <a:gd name="connsiteX4" fmla="*/ 682445 w 3763725"/>
              <a:gd name="connsiteY4" fmla="*/ 71021 h 968579"/>
              <a:gd name="connsiteX5" fmla="*/ 1135206 w 3763725"/>
              <a:gd name="connsiteY5" fmla="*/ 35511 h 968579"/>
              <a:gd name="connsiteX6" fmla="*/ 1419293 w 3763725"/>
              <a:gd name="connsiteY6" fmla="*/ 8879 h 968579"/>
              <a:gd name="connsiteX7" fmla="*/ 1969708 w 3763725"/>
              <a:gd name="connsiteY7" fmla="*/ 0 h 968579"/>
              <a:gd name="connsiteX8" fmla="*/ 2466857 w 3763725"/>
              <a:gd name="connsiteY8" fmla="*/ 8878 h 968579"/>
              <a:gd name="connsiteX9" fmla="*/ 2937374 w 3763725"/>
              <a:gd name="connsiteY9" fmla="*/ 26634 h 968579"/>
              <a:gd name="connsiteX10" fmla="*/ 3505545 w 3763725"/>
              <a:gd name="connsiteY10" fmla="*/ 124289 h 968579"/>
              <a:gd name="connsiteX11" fmla="*/ 3718609 w 3763725"/>
              <a:gd name="connsiteY11" fmla="*/ 319597 h 968579"/>
              <a:gd name="connsiteX12" fmla="*/ 3762998 w 3763725"/>
              <a:gd name="connsiteY12" fmla="*/ 612561 h 968579"/>
              <a:gd name="connsiteX13" fmla="*/ 3700854 w 3763725"/>
              <a:gd name="connsiteY13" fmla="*/ 781236 h 968579"/>
              <a:gd name="connsiteX14" fmla="*/ 3576566 w 3763725"/>
              <a:gd name="connsiteY14" fmla="*/ 887767 h 968579"/>
              <a:gd name="connsiteX15" fmla="*/ 3168194 w 3763725"/>
              <a:gd name="connsiteY15" fmla="*/ 967667 h 968579"/>
              <a:gd name="connsiteX16" fmla="*/ 2768699 w 3763725"/>
              <a:gd name="connsiteY16" fmla="*/ 932155 h 968579"/>
              <a:gd name="connsiteX17" fmla="*/ 2333693 w 3763725"/>
              <a:gd name="connsiteY17" fmla="*/ 949912 h 968579"/>
              <a:gd name="connsiteX18" fmla="*/ 1872054 w 3763725"/>
              <a:gd name="connsiteY18" fmla="*/ 923279 h 968579"/>
              <a:gd name="connsiteX19" fmla="*/ 1508069 w 3763725"/>
              <a:gd name="connsiteY19" fmla="*/ 887769 h 968579"/>
              <a:gd name="connsiteX20" fmla="*/ 1073063 w 3763725"/>
              <a:gd name="connsiteY20" fmla="*/ 870013 h 968579"/>
              <a:gd name="connsiteX21" fmla="*/ 646935 w 3763725"/>
              <a:gd name="connsiteY21" fmla="*/ 807869 h 968579"/>
              <a:gd name="connsiteX22" fmla="*/ 282951 w 3763725"/>
              <a:gd name="connsiteY22" fmla="*/ 754603 h 968579"/>
              <a:gd name="connsiteX23" fmla="*/ 96520 w 3763725"/>
              <a:gd name="connsiteY23" fmla="*/ 648071 h 968579"/>
              <a:gd name="connsiteX24" fmla="*/ 7743 w 3763725"/>
              <a:gd name="connsiteY24" fmla="*/ 461640 h 968579"/>
              <a:gd name="connsiteX25" fmla="*/ 16621 w 3763725"/>
              <a:gd name="connsiteY25" fmla="*/ 292964 h 968579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87767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61134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763725" h="950025">
                <a:moveTo>
                  <a:pt x="16621" y="292964"/>
                </a:moveTo>
                <a:cubicBezTo>
                  <a:pt x="34377" y="242657"/>
                  <a:pt x="81725" y="187912"/>
                  <a:pt x="114276" y="159799"/>
                </a:cubicBezTo>
                <a:cubicBezTo>
                  <a:pt x="146828" y="131687"/>
                  <a:pt x="169022" y="133166"/>
                  <a:pt x="211930" y="124289"/>
                </a:cubicBezTo>
                <a:cubicBezTo>
                  <a:pt x="254838" y="115412"/>
                  <a:pt x="293308" y="115412"/>
                  <a:pt x="371727" y="106534"/>
                </a:cubicBezTo>
                <a:cubicBezTo>
                  <a:pt x="450146" y="97656"/>
                  <a:pt x="555199" y="82858"/>
                  <a:pt x="682445" y="71021"/>
                </a:cubicBezTo>
                <a:cubicBezTo>
                  <a:pt x="809691" y="59184"/>
                  <a:pt x="1012398" y="45868"/>
                  <a:pt x="1135206" y="35511"/>
                </a:cubicBezTo>
                <a:cubicBezTo>
                  <a:pt x="1258014" y="25154"/>
                  <a:pt x="1280209" y="14798"/>
                  <a:pt x="1419293" y="8879"/>
                </a:cubicBezTo>
                <a:cubicBezTo>
                  <a:pt x="1558377" y="2961"/>
                  <a:pt x="1786236" y="2960"/>
                  <a:pt x="1969708" y="0"/>
                </a:cubicBezTo>
                <a:cubicBezTo>
                  <a:pt x="2144302" y="0"/>
                  <a:pt x="2305579" y="4439"/>
                  <a:pt x="2466857" y="8878"/>
                </a:cubicBezTo>
                <a:cubicBezTo>
                  <a:pt x="2628135" y="13317"/>
                  <a:pt x="2764259" y="7399"/>
                  <a:pt x="2937374" y="26634"/>
                </a:cubicBezTo>
                <a:cubicBezTo>
                  <a:pt x="3110489" y="45869"/>
                  <a:pt x="3375339" y="75462"/>
                  <a:pt x="3505545" y="124289"/>
                </a:cubicBezTo>
                <a:cubicBezTo>
                  <a:pt x="3635751" y="173116"/>
                  <a:pt x="3675700" y="238218"/>
                  <a:pt x="3718609" y="319597"/>
                </a:cubicBezTo>
                <a:cubicBezTo>
                  <a:pt x="3761518" y="400976"/>
                  <a:pt x="3765957" y="535621"/>
                  <a:pt x="3762998" y="612561"/>
                </a:cubicBezTo>
                <a:cubicBezTo>
                  <a:pt x="3760039" y="689501"/>
                  <a:pt x="3731926" y="739807"/>
                  <a:pt x="3700854" y="781236"/>
                </a:cubicBezTo>
                <a:cubicBezTo>
                  <a:pt x="3669782" y="822665"/>
                  <a:pt x="3665343" y="838940"/>
                  <a:pt x="3576566" y="861134"/>
                </a:cubicBezTo>
                <a:cubicBezTo>
                  <a:pt x="3487789" y="883328"/>
                  <a:pt x="3302839" y="902564"/>
                  <a:pt x="3168194" y="914401"/>
                </a:cubicBezTo>
                <a:cubicBezTo>
                  <a:pt x="3033549" y="926238"/>
                  <a:pt x="2907783" y="926237"/>
                  <a:pt x="2768699" y="932155"/>
                </a:cubicBezTo>
                <a:cubicBezTo>
                  <a:pt x="2629616" y="938074"/>
                  <a:pt x="2483134" y="951391"/>
                  <a:pt x="2333693" y="949912"/>
                </a:cubicBezTo>
                <a:cubicBezTo>
                  <a:pt x="2184252" y="948433"/>
                  <a:pt x="2009658" y="933636"/>
                  <a:pt x="1872054" y="923279"/>
                </a:cubicBezTo>
                <a:cubicBezTo>
                  <a:pt x="1734450" y="912922"/>
                  <a:pt x="1641234" y="896647"/>
                  <a:pt x="1508069" y="887769"/>
                </a:cubicBezTo>
                <a:cubicBezTo>
                  <a:pt x="1374904" y="878891"/>
                  <a:pt x="1216585" y="883330"/>
                  <a:pt x="1073063" y="870013"/>
                </a:cubicBezTo>
                <a:cubicBezTo>
                  <a:pt x="929541" y="856696"/>
                  <a:pt x="778620" y="827104"/>
                  <a:pt x="646935" y="807869"/>
                </a:cubicBezTo>
                <a:cubicBezTo>
                  <a:pt x="515250" y="788634"/>
                  <a:pt x="374687" y="781236"/>
                  <a:pt x="282951" y="754603"/>
                </a:cubicBezTo>
                <a:cubicBezTo>
                  <a:pt x="191215" y="727970"/>
                  <a:pt x="148306" y="698378"/>
                  <a:pt x="96520" y="648071"/>
                </a:cubicBezTo>
                <a:cubicBezTo>
                  <a:pt x="44734" y="597764"/>
                  <a:pt x="21060" y="520825"/>
                  <a:pt x="7743" y="461640"/>
                </a:cubicBezTo>
                <a:cubicBezTo>
                  <a:pt x="-5574" y="402455"/>
                  <a:pt x="-1135" y="343271"/>
                  <a:pt x="16621" y="292964"/>
                </a:cubicBezTo>
                <a:close/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 rot="20796493">
            <a:off x="5658138" y="895090"/>
            <a:ext cx="2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68" name="TextBox 67"/>
          <p:cNvSpPr txBox="1"/>
          <p:nvPr/>
        </p:nvSpPr>
        <p:spPr>
          <a:xfrm rot="1071534">
            <a:off x="6098563" y="814168"/>
            <a:ext cx="278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 rot="2919946">
            <a:off x="6404469" y="1076510"/>
            <a:ext cx="494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60" name="Овал 59"/>
          <p:cNvSpPr/>
          <p:nvPr/>
        </p:nvSpPr>
        <p:spPr>
          <a:xfrm>
            <a:off x="5694778" y="1764451"/>
            <a:ext cx="885166" cy="88516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>
            <a:hlinkClick r:id="" action="ppaction://hlinkshowjump?jump=nextslide"/>
            <a:hlinkHover r:id="rId2" action="ppaction://hlinksldjump"/>
          </p:cNvPr>
          <p:cNvSpPr/>
          <p:nvPr/>
        </p:nvSpPr>
        <p:spPr>
          <a:xfrm rot="485716">
            <a:off x="6082079" y="881354"/>
            <a:ext cx="252086" cy="13256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5871555" y="1954176"/>
            <a:ext cx="497234" cy="4972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hlinkHover r:id="rId3" action="ppaction://hlinksldjump"/>
          </p:cNvPr>
          <p:cNvSpPr/>
          <p:nvPr/>
        </p:nvSpPr>
        <p:spPr>
          <a:xfrm rot="2069770">
            <a:off x="6248995" y="1116381"/>
            <a:ext cx="322609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24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rgbClr val="E6E6E6"/>
            </a:gs>
            <a:gs pos="94000">
              <a:srgbClr val="E6E6E6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кругленный прямоугольник 69"/>
          <p:cNvSpPr/>
          <p:nvPr/>
        </p:nvSpPr>
        <p:spPr>
          <a:xfrm>
            <a:off x="6044356" y="1257168"/>
            <a:ext cx="2772308" cy="1014565"/>
          </a:xfrm>
          <a:prstGeom prst="roundRect">
            <a:avLst/>
          </a:prstGeom>
          <a:gradFill flip="none" rotWithShape="1">
            <a:gsLst>
              <a:gs pos="9000">
                <a:srgbClr val="CBCBCB"/>
              </a:gs>
              <a:gs pos="74000">
                <a:schemeClr val="tx1">
                  <a:lumMod val="75000"/>
                  <a:lumOff val="25000"/>
                </a:schemeClr>
              </a:gs>
            </a:gsLst>
            <a:lin ang="162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 w="298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5148064" y="764703"/>
            <a:ext cx="1944216" cy="199949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Прямоугольник 61">
            <a:hlinkClick r:id="" action="ppaction://hlinkshowjump?jump=nextslide"/>
            <a:hlinkHover r:id="" action="ppaction://hlinkshowjump?jump=nextslide"/>
          </p:cNvPr>
          <p:cNvSpPr/>
          <p:nvPr/>
        </p:nvSpPr>
        <p:spPr>
          <a:xfrm rot="302475">
            <a:off x="6128967" y="874683"/>
            <a:ext cx="191283" cy="1098521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1310665" y="2073882"/>
            <a:ext cx="3384376" cy="3367614"/>
            <a:chOff x="1327684" y="2218329"/>
            <a:chExt cx="3384376" cy="3367614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1763688" y="2637036"/>
              <a:ext cx="2520280" cy="2520156"/>
              <a:chOff x="1763688" y="2637036"/>
              <a:chExt cx="2520280" cy="2520156"/>
            </a:xfrm>
          </p:grpSpPr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3023828" y="2637036"/>
                <a:ext cx="507105" cy="126510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V="1">
                <a:off x="3021850" y="3421455"/>
                <a:ext cx="1262118" cy="48068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046506" y="3915601"/>
                <a:ext cx="1237462" cy="483277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3019872" y="3932501"/>
                <a:ext cx="511061" cy="122469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H="1">
                <a:off x="2524612" y="3932501"/>
                <a:ext cx="521894" cy="1224691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1763688" y="3915601"/>
                <a:ext cx="1256184" cy="483277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 flipV="1">
                <a:off x="1763688" y="3405392"/>
                <a:ext cx="1256184" cy="542336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 flipH="1" flipV="1">
                <a:off x="2524612" y="2637036"/>
                <a:ext cx="511039" cy="1295465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Прямая соединительная линия 16"/>
            <p:cNvCxnSpPr>
              <a:endCxn id="13" idx="0"/>
            </p:cNvCxnSpPr>
            <p:nvPr/>
          </p:nvCxnSpPr>
          <p:spPr>
            <a:xfrm flipV="1">
              <a:off x="3019872" y="2497132"/>
              <a:ext cx="0" cy="1405002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>
              <a:endCxn id="13" idx="7"/>
            </p:cNvCxnSpPr>
            <p:nvPr/>
          </p:nvCxnSpPr>
          <p:spPr>
            <a:xfrm flipV="1">
              <a:off x="3035650" y="2908648"/>
              <a:ext cx="982654" cy="102041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endCxn id="13" idx="6"/>
            </p:cNvCxnSpPr>
            <p:nvPr/>
          </p:nvCxnSpPr>
          <p:spPr>
            <a:xfrm>
              <a:off x="3035650" y="3902134"/>
              <a:ext cx="1396218" cy="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3" idx="5"/>
            </p:cNvCxnSpPr>
            <p:nvPr/>
          </p:nvCxnSpPr>
          <p:spPr>
            <a:xfrm>
              <a:off x="3035650" y="3929066"/>
              <a:ext cx="982654" cy="96655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endCxn id="13" idx="4"/>
            </p:cNvCxnSpPr>
            <p:nvPr/>
          </p:nvCxnSpPr>
          <p:spPr>
            <a:xfrm flipH="1">
              <a:off x="3019872" y="3929066"/>
              <a:ext cx="15778" cy="137807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endCxn id="13" idx="3"/>
            </p:cNvCxnSpPr>
            <p:nvPr/>
          </p:nvCxnSpPr>
          <p:spPr>
            <a:xfrm flipH="1">
              <a:off x="2021440" y="3902136"/>
              <a:ext cx="998432" cy="99348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endCxn id="13" idx="2"/>
            </p:cNvCxnSpPr>
            <p:nvPr/>
          </p:nvCxnSpPr>
          <p:spPr>
            <a:xfrm flipH="1" flipV="1">
              <a:off x="1607876" y="3902135"/>
              <a:ext cx="1419885" cy="2693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endCxn id="13" idx="1"/>
            </p:cNvCxnSpPr>
            <p:nvPr/>
          </p:nvCxnSpPr>
          <p:spPr>
            <a:xfrm flipH="1" flipV="1">
              <a:off x="2021440" y="2908648"/>
              <a:ext cx="1006321" cy="1052545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Группа 14"/>
            <p:cNvGrpSpPr/>
            <p:nvPr/>
          </p:nvGrpSpPr>
          <p:grpSpPr>
            <a:xfrm>
              <a:off x="1327684" y="2218329"/>
              <a:ext cx="3384376" cy="3367614"/>
              <a:chOff x="1331640" y="2204864"/>
              <a:chExt cx="3384376" cy="3367614"/>
            </a:xfrm>
          </p:grpSpPr>
          <p:sp>
            <p:nvSpPr>
              <p:cNvPr id="14" name="Кольцо 13"/>
              <p:cNvSpPr/>
              <p:nvPr/>
            </p:nvSpPr>
            <p:spPr>
              <a:xfrm>
                <a:off x="1461193" y="2333775"/>
                <a:ext cx="3125270" cy="3109791"/>
              </a:xfrm>
              <a:prstGeom prst="donut">
                <a:avLst>
                  <a:gd name="adj" fmla="val 5060"/>
                </a:avLst>
              </a:prstGeom>
              <a:pattFill prst="pct30">
                <a:fgClr>
                  <a:schemeClr val="bg1">
                    <a:lumMod val="6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Кольцо 10"/>
              <p:cNvSpPr/>
              <p:nvPr/>
            </p:nvSpPr>
            <p:spPr>
              <a:xfrm>
                <a:off x="1331640" y="2204864"/>
                <a:ext cx="3384376" cy="3367614"/>
              </a:xfrm>
              <a:prstGeom prst="donut">
                <a:avLst>
                  <a:gd name="adj" fmla="val 5848"/>
                </a:avLst>
              </a:prstGeom>
              <a:pattFill prst="pct30">
                <a:fgClr>
                  <a:schemeClr val="bg1">
                    <a:lumMod val="50000"/>
                  </a:schemeClr>
                </a:fgClr>
                <a:bgClr>
                  <a:schemeClr val="bg1">
                    <a:lumMod val="95000"/>
                  </a:schemeClr>
                </a:bgClr>
              </a:patt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Кольцо 12"/>
              <p:cNvSpPr/>
              <p:nvPr/>
            </p:nvSpPr>
            <p:spPr>
              <a:xfrm>
                <a:off x="1611832" y="2483667"/>
                <a:ext cx="2823992" cy="2810005"/>
              </a:xfrm>
              <a:prstGeom prst="donut">
                <a:avLst>
                  <a:gd name="adj" fmla="val 476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46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2667597" y="3541970"/>
              <a:ext cx="720328" cy="720328"/>
              <a:chOff x="2915816" y="3284984"/>
              <a:chExt cx="720328" cy="720328"/>
            </a:xfrm>
          </p:grpSpPr>
          <p:sp>
            <p:nvSpPr>
              <p:cNvPr id="7" name="24-конечная звезда 6"/>
              <p:cNvSpPr/>
              <p:nvPr/>
            </p:nvSpPr>
            <p:spPr>
              <a:xfrm>
                <a:off x="2915816" y="3284984"/>
                <a:ext cx="720328" cy="720328"/>
              </a:xfrm>
              <a:prstGeom prst="star24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24-конечная звезда 7"/>
              <p:cNvSpPr/>
              <p:nvPr/>
            </p:nvSpPr>
            <p:spPr>
              <a:xfrm>
                <a:off x="2987948" y="3357116"/>
                <a:ext cx="576064" cy="576064"/>
              </a:xfrm>
              <a:prstGeom prst="star24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24-конечная звезда 8"/>
              <p:cNvSpPr/>
              <p:nvPr/>
            </p:nvSpPr>
            <p:spPr>
              <a:xfrm>
                <a:off x="3044822" y="3413990"/>
                <a:ext cx="462315" cy="462315"/>
              </a:xfrm>
              <a:prstGeom prst="star24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Кольцо 9"/>
              <p:cNvSpPr/>
              <p:nvPr/>
            </p:nvSpPr>
            <p:spPr>
              <a:xfrm>
                <a:off x="3095897" y="3465065"/>
                <a:ext cx="360164" cy="360164"/>
              </a:xfrm>
              <a:prstGeom prst="donu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222250" h="1397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8" name="Полилиния 57"/>
          <p:cNvSpPr/>
          <p:nvPr/>
        </p:nvSpPr>
        <p:spPr>
          <a:xfrm>
            <a:off x="2681230" y="3323946"/>
            <a:ext cx="3763725" cy="950025"/>
          </a:xfrm>
          <a:custGeom>
            <a:avLst/>
            <a:gdLst>
              <a:gd name="connsiteX0" fmla="*/ 46547 w 3891472"/>
              <a:gd name="connsiteY0" fmla="*/ 272189 h 1098390"/>
              <a:gd name="connsiteX1" fmla="*/ 99813 w 3891472"/>
              <a:gd name="connsiteY1" fmla="*/ 121269 h 1098390"/>
              <a:gd name="connsiteX2" fmla="*/ 224100 w 3891472"/>
              <a:gd name="connsiteY2" fmla="*/ 68003 h 1098390"/>
              <a:gd name="connsiteX3" fmla="*/ 375020 w 3891472"/>
              <a:gd name="connsiteY3" fmla="*/ 41370 h 1098390"/>
              <a:gd name="connsiteX4" fmla="*/ 703494 w 3891472"/>
              <a:gd name="connsiteY4" fmla="*/ 50247 h 1098390"/>
              <a:gd name="connsiteX5" fmla="*/ 1120745 w 3891472"/>
              <a:gd name="connsiteY5" fmla="*/ 50247 h 1098390"/>
              <a:gd name="connsiteX6" fmla="*/ 1431463 w 3891472"/>
              <a:gd name="connsiteY6" fmla="*/ 41370 h 1098390"/>
              <a:gd name="connsiteX7" fmla="*/ 1990756 w 3891472"/>
              <a:gd name="connsiteY7" fmla="*/ 23614 h 1098390"/>
              <a:gd name="connsiteX8" fmla="*/ 2479028 w 3891472"/>
              <a:gd name="connsiteY8" fmla="*/ 23614 h 1098390"/>
              <a:gd name="connsiteX9" fmla="*/ 2958422 w 3891472"/>
              <a:gd name="connsiteY9" fmla="*/ 5859 h 1098390"/>
              <a:gd name="connsiteX10" fmla="*/ 3517716 w 3891472"/>
              <a:gd name="connsiteY10" fmla="*/ 139024 h 1098390"/>
              <a:gd name="connsiteX11" fmla="*/ 3748535 w 3891472"/>
              <a:gd name="connsiteY11" fmla="*/ 298822 h 1098390"/>
              <a:gd name="connsiteX12" fmla="*/ 3890578 w 3891472"/>
              <a:gd name="connsiteY12" fmla="*/ 636174 h 1098390"/>
              <a:gd name="connsiteX13" fmla="*/ 3801801 w 3891472"/>
              <a:gd name="connsiteY13" fmla="*/ 893626 h 1098390"/>
              <a:gd name="connsiteX14" fmla="*/ 3659758 w 3891472"/>
              <a:gd name="connsiteY14" fmla="*/ 1026791 h 1098390"/>
              <a:gd name="connsiteX15" fmla="*/ 3189242 w 3891472"/>
              <a:gd name="connsiteY15" fmla="*/ 1097812 h 1098390"/>
              <a:gd name="connsiteX16" fmla="*/ 2807502 w 3891472"/>
              <a:gd name="connsiteY16" fmla="*/ 1062302 h 1098390"/>
              <a:gd name="connsiteX17" fmla="*/ 2345863 w 3891472"/>
              <a:gd name="connsiteY17" fmla="*/ 1026791 h 1098390"/>
              <a:gd name="connsiteX18" fmla="*/ 1893102 w 3891472"/>
              <a:gd name="connsiteY18" fmla="*/ 955770 h 1098390"/>
              <a:gd name="connsiteX19" fmla="*/ 1537995 w 3891472"/>
              <a:gd name="connsiteY19" fmla="*/ 902504 h 1098390"/>
              <a:gd name="connsiteX20" fmla="*/ 1102989 w 3891472"/>
              <a:gd name="connsiteY20" fmla="*/ 849238 h 1098390"/>
              <a:gd name="connsiteX21" fmla="*/ 667984 w 3891472"/>
              <a:gd name="connsiteY21" fmla="*/ 813727 h 1098390"/>
              <a:gd name="connsiteX22" fmla="*/ 312877 w 3891472"/>
              <a:gd name="connsiteY22" fmla="*/ 733828 h 1098390"/>
              <a:gd name="connsiteX23" fmla="*/ 99813 w 3891472"/>
              <a:gd name="connsiteY23" fmla="*/ 645051 h 1098390"/>
              <a:gd name="connsiteX24" fmla="*/ 2158 w 3891472"/>
              <a:gd name="connsiteY24" fmla="*/ 431987 h 1098390"/>
              <a:gd name="connsiteX25" fmla="*/ 46547 w 3891472"/>
              <a:gd name="connsiteY25" fmla="*/ 272189 h 1098390"/>
              <a:gd name="connsiteX0" fmla="*/ 46547 w 3891472"/>
              <a:gd name="connsiteY0" fmla="*/ 272189 h 1062688"/>
              <a:gd name="connsiteX1" fmla="*/ 99813 w 3891472"/>
              <a:gd name="connsiteY1" fmla="*/ 121269 h 1062688"/>
              <a:gd name="connsiteX2" fmla="*/ 224100 w 3891472"/>
              <a:gd name="connsiteY2" fmla="*/ 68003 h 1062688"/>
              <a:gd name="connsiteX3" fmla="*/ 375020 w 3891472"/>
              <a:gd name="connsiteY3" fmla="*/ 41370 h 1062688"/>
              <a:gd name="connsiteX4" fmla="*/ 703494 w 3891472"/>
              <a:gd name="connsiteY4" fmla="*/ 50247 h 1062688"/>
              <a:gd name="connsiteX5" fmla="*/ 1120745 w 3891472"/>
              <a:gd name="connsiteY5" fmla="*/ 50247 h 1062688"/>
              <a:gd name="connsiteX6" fmla="*/ 1431463 w 3891472"/>
              <a:gd name="connsiteY6" fmla="*/ 41370 h 1062688"/>
              <a:gd name="connsiteX7" fmla="*/ 1990756 w 3891472"/>
              <a:gd name="connsiteY7" fmla="*/ 23614 h 1062688"/>
              <a:gd name="connsiteX8" fmla="*/ 2479028 w 3891472"/>
              <a:gd name="connsiteY8" fmla="*/ 23614 h 1062688"/>
              <a:gd name="connsiteX9" fmla="*/ 2958422 w 3891472"/>
              <a:gd name="connsiteY9" fmla="*/ 5859 h 1062688"/>
              <a:gd name="connsiteX10" fmla="*/ 3517716 w 3891472"/>
              <a:gd name="connsiteY10" fmla="*/ 139024 h 1062688"/>
              <a:gd name="connsiteX11" fmla="*/ 3748535 w 3891472"/>
              <a:gd name="connsiteY11" fmla="*/ 298822 h 1062688"/>
              <a:gd name="connsiteX12" fmla="*/ 3890578 w 3891472"/>
              <a:gd name="connsiteY12" fmla="*/ 636174 h 1062688"/>
              <a:gd name="connsiteX13" fmla="*/ 3801801 w 3891472"/>
              <a:gd name="connsiteY13" fmla="*/ 893626 h 1062688"/>
              <a:gd name="connsiteX14" fmla="*/ 3659758 w 3891472"/>
              <a:gd name="connsiteY14" fmla="*/ 1026791 h 1062688"/>
              <a:gd name="connsiteX15" fmla="*/ 3189242 w 3891472"/>
              <a:gd name="connsiteY15" fmla="*/ 1044546 h 1062688"/>
              <a:gd name="connsiteX16" fmla="*/ 2807502 w 3891472"/>
              <a:gd name="connsiteY16" fmla="*/ 1062302 h 1062688"/>
              <a:gd name="connsiteX17" fmla="*/ 2345863 w 3891472"/>
              <a:gd name="connsiteY17" fmla="*/ 1026791 h 1062688"/>
              <a:gd name="connsiteX18" fmla="*/ 1893102 w 3891472"/>
              <a:gd name="connsiteY18" fmla="*/ 955770 h 1062688"/>
              <a:gd name="connsiteX19" fmla="*/ 1537995 w 3891472"/>
              <a:gd name="connsiteY19" fmla="*/ 902504 h 1062688"/>
              <a:gd name="connsiteX20" fmla="*/ 1102989 w 3891472"/>
              <a:gd name="connsiteY20" fmla="*/ 849238 h 1062688"/>
              <a:gd name="connsiteX21" fmla="*/ 667984 w 3891472"/>
              <a:gd name="connsiteY21" fmla="*/ 813727 h 1062688"/>
              <a:gd name="connsiteX22" fmla="*/ 312877 w 3891472"/>
              <a:gd name="connsiteY22" fmla="*/ 733828 h 1062688"/>
              <a:gd name="connsiteX23" fmla="*/ 99813 w 3891472"/>
              <a:gd name="connsiteY23" fmla="*/ 645051 h 1062688"/>
              <a:gd name="connsiteX24" fmla="*/ 2158 w 3891472"/>
              <a:gd name="connsiteY24" fmla="*/ 431987 h 1062688"/>
              <a:gd name="connsiteX25" fmla="*/ 46547 w 3891472"/>
              <a:gd name="connsiteY25" fmla="*/ 272189 h 1062688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1026791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982403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7402"/>
              <a:gd name="connsiteX1" fmla="*/ 99813 w 3891472"/>
              <a:gd name="connsiteY1" fmla="*/ 121269 h 1047402"/>
              <a:gd name="connsiteX2" fmla="*/ 224100 w 3891472"/>
              <a:gd name="connsiteY2" fmla="*/ 68003 h 1047402"/>
              <a:gd name="connsiteX3" fmla="*/ 375020 w 3891472"/>
              <a:gd name="connsiteY3" fmla="*/ 41370 h 1047402"/>
              <a:gd name="connsiteX4" fmla="*/ 703494 w 3891472"/>
              <a:gd name="connsiteY4" fmla="*/ 50247 h 1047402"/>
              <a:gd name="connsiteX5" fmla="*/ 1120745 w 3891472"/>
              <a:gd name="connsiteY5" fmla="*/ 50247 h 1047402"/>
              <a:gd name="connsiteX6" fmla="*/ 1431463 w 3891472"/>
              <a:gd name="connsiteY6" fmla="*/ 41370 h 1047402"/>
              <a:gd name="connsiteX7" fmla="*/ 1990756 w 3891472"/>
              <a:gd name="connsiteY7" fmla="*/ 23614 h 1047402"/>
              <a:gd name="connsiteX8" fmla="*/ 2479028 w 3891472"/>
              <a:gd name="connsiteY8" fmla="*/ 23614 h 1047402"/>
              <a:gd name="connsiteX9" fmla="*/ 2958422 w 3891472"/>
              <a:gd name="connsiteY9" fmla="*/ 5859 h 1047402"/>
              <a:gd name="connsiteX10" fmla="*/ 3517716 w 3891472"/>
              <a:gd name="connsiteY10" fmla="*/ 139024 h 1047402"/>
              <a:gd name="connsiteX11" fmla="*/ 3748535 w 3891472"/>
              <a:gd name="connsiteY11" fmla="*/ 298822 h 1047402"/>
              <a:gd name="connsiteX12" fmla="*/ 3890578 w 3891472"/>
              <a:gd name="connsiteY12" fmla="*/ 636174 h 1047402"/>
              <a:gd name="connsiteX13" fmla="*/ 3801801 w 3891472"/>
              <a:gd name="connsiteY13" fmla="*/ 893626 h 1047402"/>
              <a:gd name="connsiteX14" fmla="*/ 3659758 w 3891472"/>
              <a:gd name="connsiteY14" fmla="*/ 946892 h 1047402"/>
              <a:gd name="connsiteX15" fmla="*/ 3189242 w 3891472"/>
              <a:gd name="connsiteY15" fmla="*/ 1044546 h 1047402"/>
              <a:gd name="connsiteX16" fmla="*/ 2807502 w 3891472"/>
              <a:gd name="connsiteY16" fmla="*/ 1017913 h 1047402"/>
              <a:gd name="connsiteX17" fmla="*/ 2345863 w 3891472"/>
              <a:gd name="connsiteY17" fmla="*/ 982403 h 1047402"/>
              <a:gd name="connsiteX18" fmla="*/ 1893102 w 3891472"/>
              <a:gd name="connsiteY18" fmla="*/ 955770 h 1047402"/>
              <a:gd name="connsiteX19" fmla="*/ 1537995 w 3891472"/>
              <a:gd name="connsiteY19" fmla="*/ 902504 h 1047402"/>
              <a:gd name="connsiteX20" fmla="*/ 1102989 w 3891472"/>
              <a:gd name="connsiteY20" fmla="*/ 849238 h 1047402"/>
              <a:gd name="connsiteX21" fmla="*/ 667984 w 3891472"/>
              <a:gd name="connsiteY21" fmla="*/ 813727 h 1047402"/>
              <a:gd name="connsiteX22" fmla="*/ 312877 w 3891472"/>
              <a:gd name="connsiteY22" fmla="*/ 733828 h 1047402"/>
              <a:gd name="connsiteX23" fmla="*/ 99813 w 3891472"/>
              <a:gd name="connsiteY23" fmla="*/ 645051 h 1047402"/>
              <a:gd name="connsiteX24" fmla="*/ 2158 w 3891472"/>
              <a:gd name="connsiteY24" fmla="*/ 431987 h 1047402"/>
              <a:gd name="connsiteX25" fmla="*/ 46547 w 3891472"/>
              <a:gd name="connsiteY25" fmla="*/ 272189 h 1047402"/>
              <a:gd name="connsiteX0" fmla="*/ 46547 w 3891146"/>
              <a:gd name="connsiteY0" fmla="*/ 272189 h 1047402"/>
              <a:gd name="connsiteX1" fmla="*/ 99813 w 3891146"/>
              <a:gd name="connsiteY1" fmla="*/ 121269 h 1047402"/>
              <a:gd name="connsiteX2" fmla="*/ 224100 w 3891146"/>
              <a:gd name="connsiteY2" fmla="*/ 68003 h 1047402"/>
              <a:gd name="connsiteX3" fmla="*/ 375020 w 3891146"/>
              <a:gd name="connsiteY3" fmla="*/ 41370 h 1047402"/>
              <a:gd name="connsiteX4" fmla="*/ 703494 w 3891146"/>
              <a:gd name="connsiteY4" fmla="*/ 50247 h 1047402"/>
              <a:gd name="connsiteX5" fmla="*/ 1120745 w 3891146"/>
              <a:gd name="connsiteY5" fmla="*/ 50247 h 1047402"/>
              <a:gd name="connsiteX6" fmla="*/ 1431463 w 3891146"/>
              <a:gd name="connsiteY6" fmla="*/ 41370 h 1047402"/>
              <a:gd name="connsiteX7" fmla="*/ 1990756 w 3891146"/>
              <a:gd name="connsiteY7" fmla="*/ 23614 h 1047402"/>
              <a:gd name="connsiteX8" fmla="*/ 2479028 w 3891146"/>
              <a:gd name="connsiteY8" fmla="*/ 23614 h 1047402"/>
              <a:gd name="connsiteX9" fmla="*/ 2958422 w 3891146"/>
              <a:gd name="connsiteY9" fmla="*/ 5859 h 1047402"/>
              <a:gd name="connsiteX10" fmla="*/ 3517716 w 3891146"/>
              <a:gd name="connsiteY10" fmla="*/ 139024 h 1047402"/>
              <a:gd name="connsiteX11" fmla="*/ 3748535 w 3891146"/>
              <a:gd name="connsiteY11" fmla="*/ 298822 h 1047402"/>
              <a:gd name="connsiteX12" fmla="*/ 3890578 w 3891146"/>
              <a:gd name="connsiteY12" fmla="*/ 636174 h 1047402"/>
              <a:gd name="connsiteX13" fmla="*/ 3792923 w 3891146"/>
              <a:gd name="connsiteY13" fmla="*/ 849238 h 1047402"/>
              <a:gd name="connsiteX14" fmla="*/ 3659758 w 3891146"/>
              <a:gd name="connsiteY14" fmla="*/ 946892 h 1047402"/>
              <a:gd name="connsiteX15" fmla="*/ 3189242 w 3891146"/>
              <a:gd name="connsiteY15" fmla="*/ 1044546 h 1047402"/>
              <a:gd name="connsiteX16" fmla="*/ 2807502 w 3891146"/>
              <a:gd name="connsiteY16" fmla="*/ 1017913 h 1047402"/>
              <a:gd name="connsiteX17" fmla="*/ 2345863 w 3891146"/>
              <a:gd name="connsiteY17" fmla="*/ 982403 h 1047402"/>
              <a:gd name="connsiteX18" fmla="*/ 1893102 w 3891146"/>
              <a:gd name="connsiteY18" fmla="*/ 955770 h 1047402"/>
              <a:gd name="connsiteX19" fmla="*/ 1537995 w 3891146"/>
              <a:gd name="connsiteY19" fmla="*/ 902504 h 1047402"/>
              <a:gd name="connsiteX20" fmla="*/ 1102989 w 3891146"/>
              <a:gd name="connsiteY20" fmla="*/ 849238 h 1047402"/>
              <a:gd name="connsiteX21" fmla="*/ 667984 w 3891146"/>
              <a:gd name="connsiteY21" fmla="*/ 813727 h 1047402"/>
              <a:gd name="connsiteX22" fmla="*/ 312877 w 3891146"/>
              <a:gd name="connsiteY22" fmla="*/ 733828 h 1047402"/>
              <a:gd name="connsiteX23" fmla="*/ 99813 w 3891146"/>
              <a:gd name="connsiteY23" fmla="*/ 645051 h 1047402"/>
              <a:gd name="connsiteX24" fmla="*/ 2158 w 3891146"/>
              <a:gd name="connsiteY24" fmla="*/ 431987 h 1047402"/>
              <a:gd name="connsiteX25" fmla="*/ 46547 w 3891146"/>
              <a:gd name="connsiteY25" fmla="*/ 272189 h 1047402"/>
              <a:gd name="connsiteX0" fmla="*/ 46547 w 3830326"/>
              <a:gd name="connsiteY0" fmla="*/ 272189 h 1047402"/>
              <a:gd name="connsiteX1" fmla="*/ 99813 w 3830326"/>
              <a:gd name="connsiteY1" fmla="*/ 121269 h 1047402"/>
              <a:gd name="connsiteX2" fmla="*/ 224100 w 3830326"/>
              <a:gd name="connsiteY2" fmla="*/ 68003 h 1047402"/>
              <a:gd name="connsiteX3" fmla="*/ 375020 w 3830326"/>
              <a:gd name="connsiteY3" fmla="*/ 41370 h 1047402"/>
              <a:gd name="connsiteX4" fmla="*/ 703494 w 3830326"/>
              <a:gd name="connsiteY4" fmla="*/ 50247 h 1047402"/>
              <a:gd name="connsiteX5" fmla="*/ 1120745 w 3830326"/>
              <a:gd name="connsiteY5" fmla="*/ 50247 h 1047402"/>
              <a:gd name="connsiteX6" fmla="*/ 1431463 w 3830326"/>
              <a:gd name="connsiteY6" fmla="*/ 41370 h 1047402"/>
              <a:gd name="connsiteX7" fmla="*/ 1990756 w 3830326"/>
              <a:gd name="connsiteY7" fmla="*/ 23614 h 1047402"/>
              <a:gd name="connsiteX8" fmla="*/ 2479028 w 3830326"/>
              <a:gd name="connsiteY8" fmla="*/ 23614 h 1047402"/>
              <a:gd name="connsiteX9" fmla="*/ 2958422 w 3830326"/>
              <a:gd name="connsiteY9" fmla="*/ 5859 h 1047402"/>
              <a:gd name="connsiteX10" fmla="*/ 3517716 w 3830326"/>
              <a:gd name="connsiteY10" fmla="*/ 139024 h 1047402"/>
              <a:gd name="connsiteX11" fmla="*/ 3748535 w 3830326"/>
              <a:gd name="connsiteY11" fmla="*/ 298822 h 1047402"/>
              <a:gd name="connsiteX12" fmla="*/ 3828434 w 3830326"/>
              <a:gd name="connsiteY12" fmla="*/ 600664 h 1047402"/>
              <a:gd name="connsiteX13" fmla="*/ 3792923 w 3830326"/>
              <a:gd name="connsiteY13" fmla="*/ 849238 h 1047402"/>
              <a:gd name="connsiteX14" fmla="*/ 3659758 w 3830326"/>
              <a:gd name="connsiteY14" fmla="*/ 946892 h 1047402"/>
              <a:gd name="connsiteX15" fmla="*/ 3189242 w 3830326"/>
              <a:gd name="connsiteY15" fmla="*/ 1044546 h 1047402"/>
              <a:gd name="connsiteX16" fmla="*/ 2807502 w 3830326"/>
              <a:gd name="connsiteY16" fmla="*/ 1017913 h 1047402"/>
              <a:gd name="connsiteX17" fmla="*/ 2345863 w 3830326"/>
              <a:gd name="connsiteY17" fmla="*/ 982403 h 1047402"/>
              <a:gd name="connsiteX18" fmla="*/ 1893102 w 3830326"/>
              <a:gd name="connsiteY18" fmla="*/ 955770 h 1047402"/>
              <a:gd name="connsiteX19" fmla="*/ 1537995 w 3830326"/>
              <a:gd name="connsiteY19" fmla="*/ 902504 h 1047402"/>
              <a:gd name="connsiteX20" fmla="*/ 1102989 w 3830326"/>
              <a:gd name="connsiteY20" fmla="*/ 849238 h 1047402"/>
              <a:gd name="connsiteX21" fmla="*/ 667984 w 3830326"/>
              <a:gd name="connsiteY21" fmla="*/ 813727 h 1047402"/>
              <a:gd name="connsiteX22" fmla="*/ 312877 w 3830326"/>
              <a:gd name="connsiteY22" fmla="*/ 733828 h 1047402"/>
              <a:gd name="connsiteX23" fmla="*/ 99813 w 3830326"/>
              <a:gd name="connsiteY23" fmla="*/ 645051 h 1047402"/>
              <a:gd name="connsiteX24" fmla="*/ 2158 w 3830326"/>
              <a:gd name="connsiteY24" fmla="*/ 431987 h 1047402"/>
              <a:gd name="connsiteX25" fmla="*/ 46547 w 3830326"/>
              <a:gd name="connsiteY25" fmla="*/ 272189 h 1047402"/>
              <a:gd name="connsiteX0" fmla="*/ 46547 w 3830326"/>
              <a:gd name="connsiteY0" fmla="*/ 252624 h 1027837"/>
              <a:gd name="connsiteX1" fmla="*/ 99813 w 3830326"/>
              <a:gd name="connsiteY1" fmla="*/ 101704 h 1027837"/>
              <a:gd name="connsiteX2" fmla="*/ 224100 w 3830326"/>
              <a:gd name="connsiteY2" fmla="*/ 48438 h 1027837"/>
              <a:gd name="connsiteX3" fmla="*/ 375020 w 3830326"/>
              <a:gd name="connsiteY3" fmla="*/ 21805 h 1027837"/>
              <a:gd name="connsiteX4" fmla="*/ 703494 w 3830326"/>
              <a:gd name="connsiteY4" fmla="*/ 30682 h 1027837"/>
              <a:gd name="connsiteX5" fmla="*/ 1120745 w 3830326"/>
              <a:gd name="connsiteY5" fmla="*/ 30682 h 1027837"/>
              <a:gd name="connsiteX6" fmla="*/ 1431463 w 3830326"/>
              <a:gd name="connsiteY6" fmla="*/ 21805 h 1027837"/>
              <a:gd name="connsiteX7" fmla="*/ 1990756 w 3830326"/>
              <a:gd name="connsiteY7" fmla="*/ 4049 h 1027837"/>
              <a:gd name="connsiteX8" fmla="*/ 2479028 w 3830326"/>
              <a:gd name="connsiteY8" fmla="*/ 4049 h 1027837"/>
              <a:gd name="connsiteX9" fmla="*/ 2958422 w 3830326"/>
              <a:gd name="connsiteY9" fmla="*/ 48438 h 1027837"/>
              <a:gd name="connsiteX10" fmla="*/ 3517716 w 3830326"/>
              <a:gd name="connsiteY10" fmla="*/ 119459 h 1027837"/>
              <a:gd name="connsiteX11" fmla="*/ 3748535 w 3830326"/>
              <a:gd name="connsiteY11" fmla="*/ 279257 h 1027837"/>
              <a:gd name="connsiteX12" fmla="*/ 3828434 w 3830326"/>
              <a:gd name="connsiteY12" fmla="*/ 581099 h 1027837"/>
              <a:gd name="connsiteX13" fmla="*/ 3792923 w 3830326"/>
              <a:gd name="connsiteY13" fmla="*/ 829673 h 1027837"/>
              <a:gd name="connsiteX14" fmla="*/ 3659758 w 3830326"/>
              <a:gd name="connsiteY14" fmla="*/ 927327 h 1027837"/>
              <a:gd name="connsiteX15" fmla="*/ 3189242 w 3830326"/>
              <a:gd name="connsiteY15" fmla="*/ 1024981 h 1027837"/>
              <a:gd name="connsiteX16" fmla="*/ 2807502 w 3830326"/>
              <a:gd name="connsiteY16" fmla="*/ 998348 h 1027837"/>
              <a:gd name="connsiteX17" fmla="*/ 2345863 w 3830326"/>
              <a:gd name="connsiteY17" fmla="*/ 962838 h 1027837"/>
              <a:gd name="connsiteX18" fmla="*/ 1893102 w 3830326"/>
              <a:gd name="connsiteY18" fmla="*/ 936205 h 1027837"/>
              <a:gd name="connsiteX19" fmla="*/ 1537995 w 3830326"/>
              <a:gd name="connsiteY19" fmla="*/ 882939 h 1027837"/>
              <a:gd name="connsiteX20" fmla="*/ 1102989 w 3830326"/>
              <a:gd name="connsiteY20" fmla="*/ 829673 h 1027837"/>
              <a:gd name="connsiteX21" fmla="*/ 667984 w 3830326"/>
              <a:gd name="connsiteY21" fmla="*/ 794162 h 1027837"/>
              <a:gd name="connsiteX22" fmla="*/ 312877 w 3830326"/>
              <a:gd name="connsiteY22" fmla="*/ 714263 h 1027837"/>
              <a:gd name="connsiteX23" fmla="*/ 99813 w 3830326"/>
              <a:gd name="connsiteY23" fmla="*/ 625486 h 1027837"/>
              <a:gd name="connsiteX24" fmla="*/ 2158 w 3830326"/>
              <a:gd name="connsiteY24" fmla="*/ 412422 h 1027837"/>
              <a:gd name="connsiteX25" fmla="*/ 46547 w 3830326"/>
              <a:gd name="connsiteY25" fmla="*/ 252624 h 1027837"/>
              <a:gd name="connsiteX0" fmla="*/ 46547 w 3830326"/>
              <a:gd name="connsiteY0" fmla="*/ 248962 h 1024175"/>
              <a:gd name="connsiteX1" fmla="*/ 99813 w 3830326"/>
              <a:gd name="connsiteY1" fmla="*/ 98042 h 1024175"/>
              <a:gd name="connsiteX2" fmla="*/ 224100 w 3830326"/>
              <a:gd name="connsiteY2" fmla="*/ 44776 h 1024175"/>
              <a:gd name="connsiteX3" fmla="*/ 375020 w 3830326"/>
              <a:gd name="connsiteY3" fmla="*/ 18143 h 1024175"/>
              <a:gd name="connsiteX4" fmla="*/ 703494 w 3830326"/>
              <a:gd name="connsiteY4" fmla="*/ 27020 h 1024175"/>
              <a:gd name="connsiteX5" fmla="*/ 1120745 w 3830326"/>
              <a:gd name="connsiteY5" fmla="*/ 27020 h 1024175"/>
              <a:gd name="connsiteX6" fmla="*/ 1431463 w 3830326"/>
              <a:gd name="connsiteY6" fmla="*/ 18143 h 1024175"/>
              <a:gd name="connsiteX7" fmla="*/ 1990756 w 3830326"/>
              <a:gd name="connsiteY7" fmla="*/ 387 h 1024175"/>
              <a:gd name="connsiteX8" fmla="*/ 2487905 w 3830326"/>
              <a:gd name="connsiteY8" fmla="*/ 35897 h 1024175"/>
              <a:gd name="connsiteX9" fmla="*/ 2958422 w 3830326"/>
              <a:gd name="connsiteY9" fmla="*/ 44776 h 1024175"/>
              <a:gd name="connsiteX10" fmla="*/ 3517716 w 3830326"/>
              <a:gd name="connsiteY10" fmla="*/ 115797 h 1024175"/>
              <a:gd name="connsiteX11" fmla="*/ 3748535 w 3830326"/>
              <a:gd name="connsiteY11" fmla="*/ 275595 h 1024175"/>
              <a:gd name="connsiteX12" fmla="*/ 3828434 w 3830326"/>
              <a:gd name="connsiteY12" fmla="*/ 577437 h 1024175"/>
              <a:gd name="connsiteX13" fmla="*/ 3792923 w 3830326"/>
              <a:gd name="connsiteY13" fmla="*/ 826011 h 1024175"/>
              <a:gd name="connsiteX14" fmla="*/ 3659758 w 3830326"/>
              <a:gd name="connsiteY14" fmla="*/ 923665 h 1024175"/>
              <a:gd name="connsiteX15" fmla="*/ 3189242 w 3830326"/>
              <a:gd name="connsiteY15" fmla="*/ 1021319 h 1024175"/>
              <a:gd name="connsiteX16" fmla="*/ 2807502 w 3830326"/>
              <a:gd name="connsiteY16" fmla="*/ 994686 h 1024175"/>
              <a:gd name="connsiteX17" fmla="*/ 2345863 w 3830326"/>
              <a:gd name="connsiteY17" fmla="*/ 959176 h 1024175"/>
              <a:gd name="connsiteX18" fmla="*/ 1893102 w 3830326"/>
              <a:gd name="connsiteY18" fmla="*/ 932543 h 1024175"/>
              <a:gd name="connsiteX19" fmla="*/ 1537995 w 3830326"/>
              <a:gd name="connsiteY19" fmla="*/ 879277 h 1024175"/>
              <a:gd name="connsiteX20" fmla="*/ 1102989 w 3830326"/>
              <a:gd name="connsiteY20" fmla="*/ 826011 h 1024175"/>
              <a:gd name="connsiteX21" fmla="*/ 667984 w 3830326"/>
              <a:gd name="connsiteY21" fmla="*/ 790500 h 1024175"/>
              <a:gd name="connsiteX22" fmla="*/ 312877 w 3830326"/>
              <a:gd name="connsiteY22" fmla="*/ 710601 h 1024175"/>
              <a:gd name="connsiteX23" fmla="*/ 99813 w 3830326"/>
              <a:gd name="connsiteY23" fmla="*/ 621824 h 1024175"/>
              <a:gd name="connsiteX24" fmla="*/ 2158 w 3830326"/>
              <a:gd name="connsiteY24" fmla="*/ 408760 h 1024175"/>
              <a:gd name="connsiteX25" fmla="*/ 46547 w 3830326"/>
              <a:gd name="connsiteY25" fmla="*/ 248962 h 1024175"/>
              <a:gd name="connsiteX0" fmla="*/ 46547 w 3830326"/>
              <a:gd name="connsiteY0" fmla="*/ 248962 h 994780"/>
              <a:gd name="connsiteX1" fmla="*/ 99813 w 3830326"/>
              <a:gd name="connsiteY1" fmla="*/ 98042 h 994780"/>
              <a:gd name="connsiteX2" fmla="*/ 224100 w 3830326"/>
              <a:gd name="connsiteY2" fmla="*/ 44776 h 994780"/>
              <a:gd name="connsiteX3" fmla="*/ 375020 w 3830326"/>
              <a:gd name="connsiteY3" fmla="*/ 18143 h 994780"/>
              <a:gd name="connsiteX4" fmla="*/ 703494 w 3830326"/>
              <a:gd name="connsiteY4" fmla="*/ 27020 h 994780"/>
              <a:gd name="connsiteX5" fmla="*/ 1120745 w 3830326"/>
              <a:gd name="connsiteY5" fmla="*/ 27020 h 994780"/>
              <a:gd name="connsiteX6" fmla="*/ 1431463 w 3830326"/>
              <a:gd name="connsiteY6" fmla="*/ 18143 h 994780"/>
              <a:gd name="connsiteX7" fmla="*/ 1990756 w 3830326"/>
              <a:gd name="connsiteY7" fmla="*/ 387 h 994780"/>
              <a:gd name="connsiteX8" fmla="*/ 2487905 w 3830326"/>
              <a:gd name="connsiteY8" fmla="*/ 35897 h 994780"/>
              <a:gd name="connsiteX9" fmla="*/ 2958422 w 3830326"/>
              <a:gd name="connsiteY9" fmla="*/ 44776 h 994780"/>
              <a:gd name="connsiteX10" fmla="*/ 3517716 w 3830326"/>
              <a:gd name="connsiteY10" fmla="*/ 115797 h 994780"/>
              <a:gd name="connsiteX11" fmla="*/ 3748535 w 3830326"/>
              <a:gd name="connsiteY11" fmla="*/ 275595 h 994780"/>
              <a:gd name="connsiteX12" fmla="*/ 3828434 w 3830326"/>
              <a:gd name="connsiteY12" fmla="*/ 577437 h 994780"/>
              <a:gd name="connsiteX13" fmla="*/ 3792923 w 3830326"/>
              <a:gd name="connsiteY13" fmla="*/ 826011 h 994780"/>
              <a:gd name="connsiteX14" fmla="*/ 3659758 w 3830326"/>
              <a:gd name="connsiteY14" fmla="*/ 923665 h 994780"/>
              <a:gd name="connsiteX15" fmla="*/ 3198120 w 3830326"/>
              <a:gd name="connsiteY15" fmla="*/ 968053 h 994780"/>
              <a:gd name="connsiteX16" fmla="*/ 2807502 w 3830326"/>
              <a:gd name="connsiteY16" fmla="*/ 994686 h 994780"/>
              <a:gd name="connsiteX17" fmla="*/ 2345863 w 3830326"/>
              <a:gd name="connsiteY17" fmla="*/ 959176 h 994780"/>
              <a:gd name="connsiteX18" fmla="*/ 1893102 w 3830326"/>
              <a:gd name="connsiteY18" fmla="*/ 932543 h 994780"/>
              <a:gd name="connsiteX19" fmla="*/ 1537995 w 3830326"/>
              <a:gd name="connsiteY19" fmla="*/ 879277 h 994780"/>
              <a:gd name="connsiteX20" fmla="*/ 1102989 w 3830326"/>
              <a:gd name="connsiteY20" fmla="*/ 826011 h 994780"/>
              <a:gd name="connsiteX21" fmla="*/ 667984 w 3830326"/>
              <a:gd name="connsiteY21" fmla="*/ 790500 h 994780"/>
              <a:gd name="connsiteX22" fmla="*/ 312877 w 3830326"/>
              <a:gd name="connsiteY22" fmla="*/ 710601 h 994780"/>
              <a:gd name="connsiteX23" fmla="*/ 99813 w 3830326"/>
              <a:gd name="connsiteY23" fmla="*/ 621824 h 994780"/>
              <a:gd name="connsiteX24" fmla="*/ 2158 w 3830326"/>
              <a:gd name="connsiteY24" fmla="*/ 408760 h 994780"/>
              <a:gd name="connsiteX25" fmla="*/ 46547 w 3830326"/>
              <a:gd name="connsiteY25" fmla="*/ 248962 h 994780"/>
              <a:gd name="connsiteX0" fmla="*/ 46547 w 3828600"/>
              <a:gd name="connsiteY0" fmla="*/ 248962 h 994780"/>
              <a:gd name="connsiteX1" fmla="*/ 99813 w 3828600"/>
              <a:gd name="connsiteY1" fmla="*/ 98042 h 994780"/>
              <a:gd name="connsiteX2" fmla="*/ 224100 w 3828600"/>
              <a:gd name="connsiteY2" fmla="*/ 44776 h 994780"/>
              <a:gd name="connsiteX3" fmla="*/ 375020 w 3828600"/>
              <a:gd name="connsiteY3" fmla="*/ 18143 h 994780"/>
              <a:gd name="connsiteX4" fmla="*/ 703494 w 3828600"/>
              <a:gd name="connsiteY4" fmla="*/ 27020 h 994780"/>
              <a:gd name="connsiteX5" fmla="*/ 1120745 w 3828600"/>
              <a:gd name="connsiteY5" fmla="*/ 27020 h 994780"/>
              <a:gd name="connsiteX6" fmla="*/ 1431463 w 3828600"/>
              <a:gd name="connsiteY6" fmla="*/ 18143 h 994780"/>
              <a:gd name="connsiteX7" fmla="*/ 1990756 w 3828600"/>
              <a:gd name="connsiteY7" fmla="*/ 387 h 994780"/>
              <a:gd name="connsiteX8" fmla="*/ 2487905 w 3828600"/>
              <a:gd name="connsiteY8" fmla="*/ 35897 h 994780"/>
              <a:gd name="connsiteX9" fmla="*/ 2958422 w 3828600"/>
              <a:gd name="connsiteY9" fmla="*/ 44776 h 994780"/>
              <a:gd name="connsiteX10" fmla="*/ 3517716 w 3828600"/>
              <a:gd name="connsiteY10" fmla="*/ 115797 h 994780"/>
              <a:gd name="connsiteX11" fmla="*/ 3748535 w 3828600"/>
              <a:gd name="connsiteY11" fmla="*/ 275595 h 994780"/>
              <a:gd name="connsiteX12" fmla="*/ 3828434 w 3828600"/>
              <a:gd name="connsiteY12" fmla="*/ 577437 h 994780"/>
              <a:gd name="connsiteX13" fmla="*/ 3766290 w 3828600"/>
              <a:gd name="connsiteY13" fmla="*/ 781623 h 994780"/>
              <a:gd name="connsiteX14" fmla="*/ 3659758 w 3828600"/>
              <a:gd name="connsiteY14" fmla="*/ 923665 h 994780"/>
              <a:gd name="connsiteX15" fmla="*/ 3198120 w 3828600"/>
              <a:gd name="connsiteY15" fmla="*/ 968053 h 994780"/>
              <a:gd name="connsiteX16" fmla="*/ 2807502 w 3828600"/>
              <a:gd name="connsiteY16" fmla="*/ 994686 h 994780"/>
              <a:gd name="connsiteX17" fmla="*/ 2345863 w 3828600"/>
              <a:gd name="connsiteY17" fmla="*/ 959176 h 994780"/>
              <a:gd name="connsiteX18" fmla="*/ 1893102 w 3828600"/>
              <a:gd name="connsiteY18" fmla="*/ 932543 h 994780"/>
              <a:gd name="connsiteX19" fmla="*/ 1537995 w 3828600"/>
              <a:gd name="connsiteY19" fmla="*/ 879277 h 994780"/>
              <a:gd name="connsiteX20" fmla="*/ 1102989 w 3828600"/>
              <a:gd name="connsiteY20" fmla="*/ 826011 h 994780"/>
              <a:gd name="connsiteX21" fmla="*/ 667984 w 3828600"/>
              <a:gd name="connsiteY21" fmla="*/ 790500 h 994780"/>
              <a:gd name="connsiteX22" fmla="*/ 312877 w 3828600"/>
              <a:gd name="connsiteY22" fmla="*/ 710601 h 994780"/>
              <a:gd name="connsiteX23" fmla="*/ 99813 w 3828600"/>
              <a:gd name="connsiteY23" fmla="*/ 621824 h 994780"/>
              <a:gd name="connsiteX24" fmla="*/ 2158 w 3828600"/>
              <a:gd name="connsiteY24" fmla="*/ 408760 h 994780"/>
              <a:gd name="connsiteX25" fmla="*/ 46547 w 3828600"/>
              <a:gd name="connsiteY25" fmla="*/ 248962 h 994780"/>
              <a:gd name="connsiteX0" fmla="*/ 46547 w 3828614"/>
              <a:gd name="connsiteY0" fmla="*/ 248962 h 994844"/>
              <a:gd name="connsiteX1" fmla="*/ 99813 w 3828614"/>
              <a:gd name="connsiteY1" fmla="*/ 98042 h 994844"/>
              <a:gd name="connsiteX2" fmla="*/ 224100 w 3828614"/>
              <a:gd name="connsiteY2" fmla="*/ 44776 h 994844"/>
              <a:gd name="connsiteX3" fmla="*/ 375020 w 3828614"/>
              <a:gd name="connsiteY3" fmla="*/ 18143 h 994844"/>
              <a:gd name="connsiteX4" fmla="*/ 703494 w 3828614"/>
              <a:gd name="connsiteY4" fmla="*/ 27020 h 994844"/>
              <a:gd name="connsiteX5" fmla="*/ 1120745 w 3828614"/>
              <a:gd name="connsiteY5" fmla="*/ 27020 h 994844"/>
              <a:gd name="connsiteX6" fmla="*/ 1431463 w 3828614"/>
              <a:gd name="connsiteY6" fmla="*/ 18143 h 994844"/>
              <a:gd name="connsiteX7" fmla="*/ 1990756 w 3828614"/>
              <a:gd name="connsiteY7" fmla="*/ 387 h 994844"/>
              <a:gd name="connsiteX8" fmla="*/ 2487905 w 3828614"/>
              <a:gd name="connsiteY8" fmla="*/ 35897 h 994844"/>
              <a:gd name="connsiteX9" fmla="*/ 2958422 w 3828614"/>
              <a:gd name="connsiteY9" fmla="*/ 44776 h 994844"/>
              <a:gd name="connsiteX10" fmla="*/ 3517716 w 3828614"/>
              <a:gd name="connsiteY10" fmla="*/ 115797 h 994844"/>
              <a:gd name="connsiteX11" fmla="*/ 3748535 w 3828614"/>
              <a:gd name="connsiteY11" fmla="*/ 275595 h 994844"/>
              <a:gd name="connsiteX12" fmla="*/ 3828434 w 3828614"/>
              <a:gd name="connsiteY12" fmla="*/ 577437 h 994844"/>
              <a:gd name="connsiteX13" fmla="*/ 3766290 w 3828614"/>
              <a:gd name="connsiteY13" fmla="*/ 781623 h 994844"/>
              <a:gd name="connsiteX14" fmla="*/ 3642003 w 3828614"/>
              <a:gd name="connsiteY14" fmla="*/ 879276 h 994844"/>
              <a:gd name="connsiteX15" fmla="*/ 3198120 w 3828614"/>
              <a:gd name="connsiteY15" fmla="*/ 968053 h 994844"/>
              <a:gd name="connsiteX16" fmla="*/ 2807502 w 3828614"/>
              <a:gd name="connsiteY16" fmla="*/ 994686 h 994844"/>
              <a:gd name="connsiteX17" fmla="*/ 2345863 w 3828614"/>
              <a:gd name="connsiteY17" fmla="*/ 959176 h 994844"/>
              <a:gd name="connsiteX18" fmla="*/ 1893102 w 3828614"/>
              <a:gd name="connsiteY18" fmla="*/ 932543 h 994844"/>
              <a:gd name="connsiteX19" fmla="*/ 1537995 w 3828614"/>
              <a:gd name="connsiteY19" fmla="*/ 879277 h 994844"/>
              <a:gd name="connsiteX20" fmla="*/ 1102989 w 3828614"/>
              <a:gd name="connsiteY20" fmla="*/ 826011 h 994844"/>
              <a:gd name="connsiteX21" fmla="*/ 667984 w 3828614"/>
              <a:gd name="connsiteY21" fmla="*/ 790500 h 994844"/>
              <a:gd name="connsiteX22" fmla="*/ 312877 w 3828614"/>
              <a:gd name="connsiteY22" fmla="*/ 710601 h 994844"/>
              <a:gd name="connsiteX23" fmla="*/ 99813 w 3828614"/>
              <a:gd name="connsiteY23" fmla="*/ 621824 h 994844"/>
              <a:gd name="connsiteX24" fmla="*/ 2158 w 3828614"/>
              <a:gd name="connsiteY24" fmla="*/ 408760 h 994844"/>
              <a:gd name="connsiteX25" fmla="*/ 46547 w 3828614"/>
              <a:gd name="connsiteY25" fmla="*/ 248962 h 994844"/>
              <a:gd name="connsiteX0" fmla="*/ 46547 w 3828614"/>
              <a:gd name="connsiteY0" fmla="*/ 257533 h 1003415"/>
              <a:gd name="connsiteX1" fmla="*/ 99813 w 3828614"/>
              <a:gd name="connsiteY1" fmla="*/ 106613 h 1003415"/>
              <a:gd name="connsiteX2" fmla="*/ 224100 w 3828614"/>
              <a:gd name="connsiteY2" fmla="*/ 53347 h 1003415"/>
              <a:gd name="connsiteX3" fmla="*/ 375020 w 3828614"/>
              <a:gd name="connsiteY3" fmla="*/ 26714 h 1003415"/>
              <a:gd name="connsiteX4" fmla="*/ 703494 w 3828614"/>
              <a:gd name="connsiteY4" fmla="*/ 80 h 1003415"/>
              <a:gd name="connsiteX5" fmla="*/ 1120745 w 3828614"/>
              <a:gd name="connsiteY5" fmla="*/ 35591 h 1003415"/>
              <a:gd name="connsiteX6" fmla="*/ 1431463 w 3828614"/>
              <a:gd name="connsiteY6" fmla="*/ 26714 h 1003415"/>
              <a:gd name="connsiteX7" fmla="*/ 1990756 w 3828614"/>
              <a:gd name="connsiteY7" fmla="*/ 8958 h 1003415"/>
              <a:gd name="connsiteX8" fmla="*/ 2487905 w 3828614"/>
              <a:gd name="connsiteY8" fmla="*/ 44468 h 1003415"/>
              <a:gd name="connsiteX9" fmla="*/ 2958422 w 3828614"/>
              <a:gd name="connsiteY9" fmla="*/ 53347 h 1003415"/>
              <a:gd name="connsiteX10" fmla="*/ 3517716 w 3828614"/>
              <a:gd name="connsiteY10" fmla="*/ 124368 h 1003415"/>
              <a:gd name="connsiteX11" fmla="*/ 3748535 w 3828614"/>
              <a:gd name="connsiteY11" fmla="*/ 284166 h 1003415"/>
              <a:gd name="connsiteX12" fmla="*/ 3828434 w 3828614"/>
              <a:gd name="connsiteY12" fmla="*/ 586008 h 1003415"/>
              <a:gd name="connsiteX13" fmla="*/ 3766290 w 3828614"/>
              <a:gd name="connsiteY13" fmla="*/ 790194 h 1003415"/>
              <a:gd name="connsiteX14" fmla="*/ 3642003 w 3828614"/>
              <a:gd name="connsiteY14" fmla="*/ 887847 h 1003415"/>
              <a:gd name="connsiteX15" fmla="*/ 3198120 w 3828614"/>
              <a:gd name="connsiteY15" fmla="*/ 976624 h 1003415"/>
              <a:gd name="connsiteX16" fmla="*/ 2807502 w 3828614"/>
              <a:gd name="connsiteY16" fmla="*/ 1003257 h 1003415"/>
              <a:gd name="connsiteX17" fmla="*/ 2345863 w 3828614"/>
              <a:gd name="connsiteY17" fmla="*/ 967747 h 1003415"/>
              <a:gd name="connsiteX18" fmla="*/ 1893102 w 3828614"/>
              <a:gd name="connsiteY18" fmla="*/ 941114 h 1003415"/>
              <a:gd name="connsiteX19" fmla="*/ 1537995 w 3828614"/>
              <a:gd name="connsiteY19" fmla="*/ 887848 h 1003415"/>
              <a:gd name="connsiteX20" fmla="*/ 1102989 w 3828614"/>
              <a:gd name="connsiteY20" fmla="*/ 834582 h 1003415"/>
              <a:gd name="connsiteX21" fmla="*/ 667984 w 3828614"/>
              <a:gd name="connsiteY21" fmla="*/ 799071 h 1003415"/>
              <a:gd name="connsiteX22" fmla="*/ 312877 w 3828614"/>
              <a:gd name="connsiteY22" fmla="*/ 719172 h 1003415"/>
              <a:gd name="connsiteX23" fmla="*/ 99813 w 3828614"/>
              <a:gd name="connsiteY23" fmla="*/ 630395 h 1003415"/>
              <a:gd name="connsiteX24" fmla="*/ 2158 w 3828614"/>
              <a:gd name="connsiteY24" fmla="*/ 417331 h 1003415"/>
              <a:gd name="connsiteX25" fmla="*/ 46547 w 3828614"/>
              <a:gd name="connsiteY25" fmla="*/ 257533 h 1003415"/>
              <a:gd name="connsiteX0" fmla="*/ 46547 w 3828614"/>
              <a:gd name="connsiteY0" fmla="*/ 284666 h 1030548"/>
              <a:gd name="connsiteX1" fmla="*/ 99813 w 3828614"/>
              <a:gd name="connsiteY1" fmla="*/ 133746 h 1030548"/>
              <a:gd name="connsiteX2" fmla="*/ 224100 w 3828614"/>
              <a:gd name="connsiteY2" fmla="*/ 80480 h 1030548"/>
              <a:gd name="connsiteX3" fmla="*/ 375020 w 3828614"/>
              <a:gd name="connsiteY3" fmla="*/ 53847 h 1030548"/>
              <a:gd name="connsiteX4" fmla="*/ 703494 w 3828614"/>
              <a:gd name="connsiteY4" fmla="*/ 27213 h 1030548"/>
              <a:gd name="connsiteX5" fmla="*/ 1156255 w 3828614"/>
              <a:gd name="connsiteY5" fmla="*/ 580 h 1030548"/>
              <a:gd name="connsiteX6" fmla="*/ 1431463 w 3828614"/>
              <a:gd name="connsiteY6" fmla="*/ 53847 h 1030548"/>
              <a:gd name="connsiteX7" fmla="*/ 1990756 w 3828614"/>
              <a:gd name="connsiteY7" fmla="*/ 36091 h 1030548"/>
              <a:gd name="connsiteX8" fmla="*/ 2487905 w 3828614"/>
              <a:gd name="connsiteY8" fmla="*/ 71601 h 1030548"/>
              <a:gd name="connsiteX9" fmla="*/ 2958422 w 3828614"/>
              <a:gd name="connsiteY9" fmla="*/ 80480 h 1030548"/>
              <a:gd name="connsiteX10" fmla="*/ 3517716 w 3828614"/>
              <a:gd name="connsiteY10" fmla="*/ 151501 h 1030548"/>
              <a:gd name="connsiteX11" fmla="*/ 3748535 w 3828614"/>
              <a:gd name="connsiteY11" fmla="*/ 311299 h 1030548"/>
              <a:gd name="connsiteX12" fmla="*/ 3828434 w 3828614"/>
              <a:gd name="connsiteY12" fmla="*/ 613141 h 1030548"/>
              <a:gd name="connsiteX13" fmla="*/ 3766290 w 3828614"/>
              <a:gd name="connsiteY13" fmla="*/ 817327 h 1030548"/>
              <a:gd name="connsiteX14" fmla="*/ 3642003 w 3828614"/>
              <a:gd name="connsiteY14" fmla="*/ 914980 h 1030548"/>
              <a:gd name="connsiteX15" fmla="*/ 3198120 w 3828614"/>
              <a:gd name="connsiteY15" fmla="*/ 1003757 h 1030548"/>
              <a:gd name="connsiteX16" fmla="*/ 2807502 w 3828614"/>
              <a:gd name="connsiteY16" fmla="*/ 1030390 h 1030548"/>
              <a:gd name="connsiteX17" fmla="*/ 2345863 w 3828614"/>
              <a:gd name="connsiteY17" fmla="*/ 994880 h 1030548"/>
              <a:gd name="connsiteX18" fmla="*/ 1893102 w 3828614"/>
              <a:gd name="connsiteY18" fmla="*/ 968247 h 1030548"/>
              <a:gd name="connsiteX19" fmla="*/ 1537995 w 3828614"/>
              <a:gd name="connsiteY19" fmla="*/ 914981 h 1030548"/>
              <a:gd name="connsiteX20" fmla="*/ 1102989 w 3828614"/>
              <a:gd name="connsiteY20" fmla="*/ 861715 h 1030548"/>
              <a:gd name="connsiteX21" fmla="*/ 667984 w 3828614"/>
              <a:gd name="connsiteY21" fmla="*/ 826204 h 1030548"/>
              <a:gd name="connsiteX22" fmla="*/ 312877 w 3828614"/>
              <a:gd name="connsiteY22" fmla="*/ 746305 h 1030548"/>
              <a:gd name="connsiteX23" fmla="*/ 99813 w 3828614"/>
              <a:gd name="connsiteY23" fmla="*/ 657528 h 1030548"/>
              <a:gd name="connsiteX24" fmla="*/ 2158 w 3828614"/>
              <a:gd name="connsiteY24" fmla="*/ 444464 h 1030548"/>
              <a:gd name="connsiteX25" fmla="*/ 46547 w 3828614"/>
              <a:gd name="connsiteY25" fmla="*/ 284666 h 1030548"/>
              <a:gd name="connsiteX0" fmla="*/ 46547 w 3828614"/>
              <a:gd name="connsiteY0" fmla="*/ 287988 h 1033870"/>
              <a:gd name="connsiteX1" fmla="*/ 99813 w 3828614"/>
              <a:gd name="connsiteY1" fmla="*/ 137068 h 1033870"/>
              <a:gd name="connsiteX2" fmla="*/ 224100 w 3828614"/>
              <a:gd name="connsiteY2" fmla="*/ 83802 h 1033870"/>
              <a:gd name="connsiteX3" fmla="*/ 375020 w 3828614"/>
              <a:gd name="connsiteY3" fmla="*/ 57169 h 1033870"/>
              <a:gd name="connsiteX4" fmla="*/ 703494 w 3828614"/>
              <a:gd name="connsiteY4" fmla="*/ 30535 h 1033870"/>
              <a:gd name="connsiteX5" fmla="*/ 1156255 w 3828614"/>
              <a:gd name="connsiteY5" fmla="*/ 3902 h 1033870"/>
              <a:gd name="connsiteX6" fmla="*/ 1449219 w 3828614"/>
              <a:gd name="connsiteY6" fmla="*/ 3903 h 1033870"/>
              <a:gd name="connsiteX7" fmla="*/ 1990756 w 3828614"/>
              <a:gd name="connsiteY7" fmla="*/ 39413 h 1033870"/>
              <a:gd name="connsiteX8" fmla="*/ 2487905 w 3828614"/>
              <a:gd name="connsiteY8" fmla="*/ 74923 h 1033870"/>
              <a:gd name="connsiteX9" fmla="*/ 2958422 w 3828614"/>
              <a:gd name="connsiteY9" fmla="*/ 83802 h 1033870"/>
              <a:gd name="connsiteX10" fmla="*/ 3517716 w 3828614"/>
              <a:gd name="connsiteY10" fmla="*/ 154823 h 1033870"/>
              <a:gd name="connsiteX11" fmla="*/ 3748535 w 3828614"/>
              <a:gd name="connsiteY11" fmla="*/ 314621 h 1033870"/>
              <a:gd name="connsiteX12" fmla="*/ 3828434 w 3828614"/>
              <a:gd name="connsiteY12" fmla="*/ 616463 h 1033870"/>
              <a:gd name="connsiteX13" fmla="*/ 3766290 w 3828614"/>
              <a:gd name="connsiteY13" fmla="*/ 820649 h 1033870"/>
              <a:gd name="connsiteX14" fmla="*/ 3642003 w 3828614"/>
              <a:gd name="connsiteY14" fmla="*/ 918302 h 1033870"/>
              <a:gd name="connsiteX15" fmla="*/ 3198120 w 3828614"/>
              <a:gd name="connsiteY15" fmla="*/ 1007079 h 1033870"/>
              <a:gd name="connsiteX16" fmla="*/ 2807502 w 3828614"/>
              <a:gd name="connsiteY16" fmla="*/ 1033712 h 1033870"/>
              <a:gd name="connsiteX17" fmla="*/ 2345863 w 3828614"/>
              <a:gd name="connsiteY17" fmla="*/ 998202 h 1033870"/>
              <a:gd name="connsiteX18" fmla="*/ 1893102 w 3828614"/>
              <a:gd name="connsiteY18" fmla="*/ 971569 h 1033870"/>
              <a:gd name="connsiteX19" fmla="*/ 1537995 w 3828614"/>
              <a:gd name="connsiteY19" fmla="*/ 918303 h 1033870"/>
              <a:gd name="connsiteX20" fmla="*/ 1102989 w 3828614"/>
              <a:gd name="connsiteY20" fmla="*/ 865037 h 1033870"/>
              <a:gd name="connsiteX21" fmla="*/ 667984 w 3828614"/>
              <a:gd name="connsiteY21" fmla="*/ 829526 h 1033870"/>
              <a:gd name="connsiteX22" fmla="*/ 312877 w 3828614"/>
              <a:gd name="connsiteY22" fmla="*/ 749627 h 1033870"/>
              <a:gd name="connsiteX23" fmla="*/ 99813 w 3828614"/>
              <a:gd name="connsiteY23" fmla="*/ 660850 h 1033870"/>
              <a:gd name="connsiteX24" fmla="*/ 2158 w 3828614"/>
              <a:gd name="connsiteY24" fmla="*/ 447786 h 1033870"/>
              <a:gd name="connsiteX25" fmla="*/ 46547 w 3828614"/>
              <a:gd name="connsiteY25" fmla="*/ 287988 h 1033870"/>
              <a:gd name="connsiteX0" fmla="*/ 46547 w 3828614"/>
              <a:gd name="connsiteY0" fmla="*/ 296794 h 1042676"/>
              <a:gd name="connsiteX1" fmla="*/ 99813 w 3828614"/>
              <a:gd name="connsiteY1" fmla="*/ 145874 h 1042676"/>
              <a:gd name="connsiteX2" fmla="*/ 224100 w 3828614"/>
              <a:gd name="connsiteY2" fmla="*/ 92608 h 1042676"/>
              <a:gd name="connsiteX3" fmla="*/ 375020 w 3828614"/>
              <a:gd name="connsiteY3" fmla="*/ 65975 h 1042676"/>
              <a:gd name="connsiteX4" fmla="*/ 703494 w 3828614"/>
              <a:gd name="connsiteY4" fmla="*/ 39341 h 1042676"/>
              <a:gd name="connsiteX5" fmla="*/ 1156255 w 3828614"/>
              <a:gd name="connsiteY5" fmla="*/ 12708 h 1042676"/>
              <a:gd name="connsiteX6" fmla="*/ 1449219 w 3828614"/>
              <a:gd name="connsiteY6" fmla="*/ 12709 h 1042676"/>
              <a:gd name="connsiteX7" fmla="*/ 1999634 w 3828614"/>
              <a:gd name="connsiteY7" fmla="*/ 3830 h 1042676"/>
              <a:gd name="connsiteX8" fmla="*/ 2487905 w 3828614"/>
              <a:gd name="connsiteY8" fmla="*/ 83729 h 1042676"/>
              <a:gd name="connsiteX9" fmla="*/ 2958422 w 3828614"/>
              <a:gd name="connsiteY9" fmla="*/ 92608 h 1042676"/>
              <a:gd name="connsiteX10" fmla="*/ 3517716 w 3828614"/>
              <a:gd name="connsiteY10" fmla="*/ 163629 h 1042676"/>
              <a:gd name="connsiteX11" fmla="*/ 3748535 w 3828614"/>
              <a:gd name="connsiteY11" fmla="*/ 323427 h 1042676"/>
              <a:gd name="connsiteX12" fmla="*/ 3828434 w 3828614"/>
              <a:gd name="connsiteY12" fmla="*/ 625269 h 1042676"/>
              <a:gd name="connsiteX13" fmla="*/ 3766290 w 3828614"/>
              <a:gd name="connsiteY13" fmla="*/ 829455 h 1042676"/>
              <a:gd name="connsiteX14" fmla="*/ 3642003 w 3828614"/>
              <a:gd name="connsiteY14" fmla="*/ 927108 h 1042676"/>
              <a:gd name="connsiteX15" fmla="*/ 3198120 w 3828614"/>
              <a:gd name="connsiteY15" fmla="*/ 1015885 h 1042676"/>
              <a:gd name="connsiteX16" fmla="*/ 2807502 w 3828614"/>
              <a:gd name="connsiteY16" fmla="*/ 1042518 h 1042676"/>
              <a:gd name="connsiteX17" fmla="*/ 2345863 w 3828614"/>
              <a:gd name="connsiteY17" fmla="*/ 1007008 h 1042676"/>
              <a:gd name="connsiteX18" fmla="*/ 1893102 w 3828614"/>
              <a:gd name="connsiteY18" fmla="*/ 980375 h 1042676"/>
              <a:gd name="connsiteX19" fmla="*/ 1537995 w 3828614"/>
              <a:gd name="connsiteY19" fmla="*/ 927109 h 1042676"/>
              <a:gd name="connsiteX20" fmla="*/ 1102989 w 3828614"/>
              <a:gd name="connsiteY20" fmla="*/ 873843 h 1042676"/>
              <a:gd name="connsiteX21" fmla="*/ 667984 w 3828614"/>
              <a:gd name="connsiteY21" fmla="*/ 838332 h 1042676"/>
              <a:gd name="connsiteX22" fmla="*/ 312877 w 3828614"/>
              <a:gd name="connsiteY22" fmla="*/ 758433 h 1042676"/>
              <a:gd name="connsiteX23" fmla="*/ 99813 w 3828614"/>
              <a:gd name="connsiteY23" fmla="*/ 669656 h 1042676"/>
              <a:gd name="connsiteX24" fmla="*/ 2158 w 3828614"/>
              <a:gd name="connsiteY24" fmla="*/ 456592 h 1042676"/>
              <a:gd name="connsiteX25" fmla="*/ 46547 w 3828614"/>
              <a:gd name="connsiteY25" fmla="*/ 296794 h 1042676"/>
              <a:gd name="connsiteX0" fmla="*/ 46547 w 3828614"/>
              <a:gd name="connsiteY0" fmla="*/ 294133 h 1040015"/>
              <a:gd name="connsiteX1" fmla="*/ 99813 w 3828614"/>
              <a:gd name="connsiteY1" fmla="*/ 143213 h 1040015"/>
              <a:gd name="connsiteX2" fmla="*/ 224100 w 3828614"/>
              <a:gd name="connsiteY2" fmla="*/ 89947 h 1040015"/>
              <a:gd name="connsiteX3" fmla="*/ 375020 w 3828614"/>
              <a:gd name="connsiteY3" fmla="*/ 63314 h 1040015"/>
              <a:gd name="connsiteX4" fmla="*/ 703494 w 3828614"/>
              <a:gd name="connsiteY4" fmla="*/ 36680 h 1040015"/>
              <a:gd name="connsiteX5" fmla="*/ 1156255 w 3828614"/>
              <a:gd name="connsiteY5" fmla="*/ 10047 h 1040015"/>
              <a:gd name="connsiteX6" fmla="*/ 1449219 w 3828614"/>
              <a:gd name="connsiteY6" fmla="*/ 10048 h 1040015"/>
              <a:gd name="connsiteX7" fmla="*/ 1999634 w 3828614"/>
              <a:gd name="connsiteY7" fmla="*/ 1169 h 1040015"/>
              <a:gd name="connsiteX8" fmla="*/ 2496783 w 3828614"/>
              <a:gd name="connsiteY8" fmla="*/ 10047 h 1040015"/>
              <a:gd name="connsiteX9" fmla="*/ 2958422 w 3828614"/>
              <a:gd name="connsiteY9" fmla="*/ 89947 h 1040015"/>
              <a:gd name="connsiteX10" fmla="*/ 3517716 w 3828614"/>
              <a:gd name="connsiteY10" fmla="*/ 160968 h 1040015"/>
              <a:gd name="connsiteX11" fmla="*/ 3748535 w 3828614"/>
              <a:gd name="connsiteY11" fmla="*/ 320766 h 1040015"/>
              <a:gd name="connsiteX12" fmla="*/ 3828434 w 3828614"/>
              <a:gd name="connsiteY12" fmla="*/ 622608 h 1040015"/>
              <a:gd name="connsiteX13" fmla="*/ 3766290 w 3828614"/>
              <a:gd name="connsiteY13" fmla="*/ 826794 h 1040015"/>
              <a:gd name="connsiteX14" fmla="*/ 3642003 w 3828614"/>
              <a:gd name="connsiteY14" fmla="*/ 924447 h 1040015"/>
              <a:gd name="connsiteX15" fmla="*/ 3198120 w 3828614"/>
              <a:gd name="connsiteY15" fmla="*/ 1013224 h 1040015"/>
              <a:gd name="connsiteX16" fmla="*/ 2807502 w 3828614"/>
              <a:gd name="connsiteY16" fmla="*/ 1039857 h 1040015"/>
              <a:gd name="connsiteX17" fmla="*/ 2345863 w 3828614"/>
              <a:gd name="connsiteY17" fmla="*/ 1004347 h 1040015"/>
              <a:gd name="connsiteX18" fmla="*/ 1893102 w 3828614"/>
              <a:gd name="connsiteY18" fmla="*/ 977714 h 1040015"/>
              <a:gd name="connsiteX19" fmla="*/ 1537995 w 3828614"/>
              <a:gd name="connsiteY19" fmla="*/ 924448 h 1040015"/>
              <a:gd name="connsiteX20" fmla="*/ 1102989 w 3828614"/>
              <a:gd name="connsiteY20" fmla="*/ 871182 h 1040015"/>
              <a:gd name="connsiteX21" fmla="*/ 667984 w 3828614"/>
              <a:gd name="connsiteY21" fmla="*/ 835671 h 1040015"/>
              <a:gd name="connsiteX22" fmla="*/ 312877 w 3828614"/>
              <a:gd name="connsiteY22" fmla="*/ 755772 h 1040015"/>
              <a:gd name="connsiteX23" fmla="*/ 99813 w 3828614"/>
              <a:gd name="connsiteY23" fmla="*/ 666995 h 1040015"/>
              <a:gd name="connsiteX24" fmla="*/ 2158 w 3828614"/>
              <a:gd name="connsiteY24" fmla="*/ 453931 h 1040015"/>
              <a:gd name="connsiteX25" fmla="*/ 46547 w 3828614"/>
              <a:gd name="connsiteY25" fmla="*/ 294133 h 1040015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17716 w 3828614"/>
              <a:gd name="connsiteY10" fmla="*/ 15979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35471 w 3828614"/>
              <a:gd name="connsiteY10" fmla="*/ 12428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793726"/>
              <a:gd name="connsiteY0" fmla="*/ 292964 h 1038846"/>
              <a:gd name="connsiteX1" fmla="*/ 99813 w 3793726"/>
              <a:gd name="connsiteY1" fmla="*/ 142044 h 1038846"/>
              <a:gd name="connsiteX2" fmla="*/ 224100 w 3793726"/>
              <a:gd name="connsiteY2" fmla="*/ 88778 h 1038846"/>
              <a:gd name="connsiteX3" fmla="*/ 375020 w 3793726"/>
              <a:gd name="connsiteY3" fmla="*/ 62145 h 1038846"/>
              <a:gd name="connsiteX4" fmla="*/ 703494 w 3793726"/>
              <a:gd name="connsiteY4" fmla="*/ 35511 h 1038846"/>
              <a:gd name="connsiteX5" fmla="*/ 1156255 w 3793726"/>
              <a:gd name="connsiteY5" fmla="*/ 8878 h 1038846"/>
              <a:gd name="connsiteX6" fmla="*/ 1449219 w 3793726"/>
              <a:gd name="connsiteY6" fmla="*/ 8879 h 1038846"/>
              <a:gd name="connsiteX7" fmla="*/ 1999634 w 3793726"/>
              <a:gd name="connsiteY7" fmla="*/ 0 h 1038846"/>
              <a:gd name="connsiteX8" fmla="*/ 2496783 w 3793726"/>
              <a:gd name="connsiteY8" fmla="*/ 8878 h 1038846"/>
              <a:gd name="connsiteX9" fmla="*/ 2967300 w 3793726"/>
              <a:gd name="connsiteY9" fmla="*/ 26634 h 1038846"/>
              <a:gd name="connsiteX10" fmla="*/ 3535471 w 3793726"/>
              <a:gd name="connsiteY10" fmla="*/ 124289 h 1038846"/>
              <a:gd name="connsiteX11" fmla="*/ 3748535 w 3793726"/>
              <a:gd name="connsiteY11" fmla="*/ 319597 h 1038846"/>
              <a:gd name="connsiteX12" fmla="*/ 3792924 w 3793726"/>
              <a:gd name="connsiteY12" fmla="*/ 612561 h 1038846"/>
              <a:gd name="connsiteX13" fmla="*/ 3766290 w 3793726"/>
              <a:gd name="connsiteY13" fmla="*/ 825625 h 1038846"/>
              <a:gd name="connsiteX14" fmla="*/ 3642003 w 3793726"/>
              <a:gd name="connsiteY14" fmla="*/ 923278 h 1038846"/>
              <a:gd name="connsiteX15" fmla="*/ 3198120 w 3793726"/>
              <a:gd name="connsiteY15" fmla="*/ 1012055 h 1038846"/>
              <a:gd name="connsiteX16" fmla="*/ 2807502 w 3793726"/>
              <a:gd name="connsiteY16" fmla="*/ 1038688 h 1038846"/>
              <a:gd name="connsiteX17" fmla="*/ 2345863 w 3793726"/>
              <a:gd name="connsiteY17" fmla="*/ 1003178 h 1038846"/>
              <a:gd name="connsiteX18" fmla="*/ 1893102 w 3793726"/>
              <a:gd name="connsiteY18" fmla="*/ 976545 h 1038846"/>
              <a:gd name="connsiteX19" fmla="*/ 1537995 w 3793726"/>
              <a:gd name="connsiteY19" fmla="*/ 923279 h 1038846"/>
              <a:gd name="connsiteX20" fmla="*/ 1102989 w 3793726"/>
              <a:gd name="connsiteY20" fmla="*/ 870013 h 1038846"/>
              <a:gd name="connsiteX21" fmla="*/ 667984 w 3793726"/>
              <a:gd name="connsiteY21" fmla="*/ 834502 h 1038846"/>
              <a:gd name="connsiteX22" fmla="*/ 312877 w 3793726"/>
              <a:gd name="connsiteY22" fmla="*/ 754603 h 1038846"/>
              <a:gd name="connsiteX23" fmla="*/ 99813 w 3793726"/>
              <a:gd name="connsiteY23" fmla="*/ 665826 h 1038846"/>
              <a:gd name="connsiteX24" fmla="*/ 2158 w 3793726"/>
              <a:gd name="connsiteY24" fmla="*/ 452762 h 1038846"/>
              <a:gd name="connsiteX25" fmla="*/ 46547 w 3793726"/>
              <a:gd name="connsiteY25" fmla="*/ 292964 h 1038846"/>
              <a:gd name="connsiteX0" fmla="*/ 46547 w 3793651"/>
              <a:gd name="connsiteY0" fmla="*/ 292964 h 1038846"/>
              <a:gd name="connsiteX1" fmla="*/ 99813 w 3793651"/>
              <a:gd name="connsiteY1" fmla="*/ 142044 h 1038846"/>
              <a:gd name="connsiteX2" fmla="*/ 224100 w 3793651"/>
              <a:gd name="connsiteY2" fmla="*/ 88778 h 1038846"/>
              <a:gd name="connsiteX3" fmla="*/ 375020 w 3793651"/>
              <a:gd name="connsiteY3" fmla="*/ 62145 h 1038846"/>
              <a:gd name="connsiteX4" fmla="*/ 703494 w 3793651"/>
              <a:gd name="connsiteY4" fmla="*/ 35511 h 1038846"/>
              <a:gd name="connsiteX5" fmla="*/ 1156255 w 3793651"/>
              <a:gd name="connsiteY5" fmla="*/ 8878 h 1038846"/>
              <a:gd name="connsiteX6" fmla="*/ 1449219 w 3793651"/>
              <a:gd name="connsiteY6" fmla="*/ 8879 h 1038846"/>
              <a:gd name="connsiteX7" fmla="*/ 1999634 w 3793651"/>
              <a:gd name="connsiteY7" fmla="*/ 0 h 1038846"/>
              <a:gd name="connsiteX8" fmla="*/ 2496783 w 3793651"/>
              <a:gd name="connsiteY8" fmla="*/ 8878 h 1038846"/>
              <a:gd name="connsiteX9" fmla="*/ 2967300 w 3793651"/>
              <a:gd name="connsiteY9" fmla="*/ 26634 h 1038846"/>
              <a:gd name="connsiteX10" fmla="*/ 3535471 w 3793651"/>
              <a:gd name="connsiteY10" fmla="*/ 124289 h 1038846"/>
              <a:gd name="connsiteX11" fmla="*/ 3748535 w 3793651"/>
              <a:gd name="connsiteY11" fmla="*/ 319597 h 1038846"/>
              <a:gd name="connsiteX12" fmla="*/ 3792924 w 3793651"/>
              <a:gd name="connsiteY12" fmla="*/ 612561 h 1038846"/>
              <a:gd name="connsiteX13" fmla="*/ 3730780 w 3793651"/>
              <a:gd name="connsiteY13" fmla="*/ 781236 h 1038846"/>
              <a:gd name="connsiteX14" fmla="*/ 3642003 w 3793651"/>
              <a:gd name="connsiteY14" fmla="*/ 923278 h 1038846"/>
              <a:gd name="connsiteX15" fmla="*/ 3198120 w 3793651"/>
              <a:gd name="connsiteY15" fmla="*/ 1012055 h 1038846"/>
              <a:gd name="connsiteX16" fmla="*/ 2807502 w 3793651"/>
              <a:gd name="connsiteY16" fmla="*/ 1038688 h 1038846"/>
              <a:gd name="connsiteX17" fmla="*/ 2345863 w 3793651"/>
              <a:gd name="connsiteY17" fmla="*/ 1003178 h 1038846"/>
              <a:gd name="connsiteX18" fmla="*/ 1893102 w 3793651"/>
              <a:gd name="connsiteY18" fmla="*/ 976545 h 1038846"/>
              <a:gd name="connsiteX19" fmla="*/ 1537995 w 3793651"/>
              <a:gd name="connsiteY19" fmla="*/ 923279 h 1038846"/>
              <a:gd name="connsiteX20" fmla="*/ 1102989 w 3793651"/>
              <a:gd name="connsiteY20" fmla="*/ 870013 h 1038846"/>
              <a:gd name="connsiteX21" fmla="*/ 667984 w 3793651"/>
              <a:gd name="connsiteY21" fmla="*/ 834502 h 1038846"/>
              <a:gd name="connsiteX22" fmla="*/ 312877 w 3793651"/>
              <a:gd name="connsiteY22" fmla="*/ 754603 h 1038846"/>
              <a:gd name="connsiteX23" fmla="*/ 99813 w 3793651"/>
              <a:gd name="connsiteY23" fmla="*/ 665826 h 1038846"/>
              <a:gd name="connsiteX24" fmla="*/ 2158 w 3793651"/>
              <a:gd name="connsiteY24" fmla="*/ 452762 h 1038846"/>
              <a:gd name="connsiteX25" fmla="*/ 46547 w 3793651"/>
              <a:gd name="connsiteY25" fmla="*/ 292964 h 1038846"/>
              <a:gd name="connsiteX0" fmla="*/ 46547 w 3793651"/>
              <a:gd name="connsiteY0" fmla="*/ 292964 h 1039000"/>
              <a:gd name="connsiteX1" fmla="*/ 99813 w 3793651"/>
              <a:gd name="connsiteY1" fmla="*/ 142044 h 1039000"/>
              <a:gd name="connsiteX2" fmla="*/ 224100 w 3793651"/>
              <a:gd name="connsiteY2" fmla="*/ 88778 h 1039000"/>
              <a:gd name="connsiteX3" fmla="*/ 375020 w 3793651"/>
              <a:gd name="connsiteY3" fmla="*/ 62145 h 1039000"/>
              <a:gd name="connsiteX4" fmla="*/ 703494 w 3793651"/>
              <a:gd name="connsiteY4" fmla="*/ 35511 h 1039000"/>
              <a:gd name="connsiteX5" fmla="*/ 1156255 w 3793651"/>
              <a:gd name="connsiteY5" fmla="*/ 8878 h 1039000"/>
              <a:gd name="connsiteX6" fmla="*/ 1449219 w 3793651"/>
              <a:gd name="connsiteY6" fmla="*/ 8879 h 1039000"/>
              <a:gd name="connsiteX7" fmla="*/ 1999634 w 3793651"/>
              <a:gd name="connsiteY7" fmla="*/ 0 h 1039000"/>
              <a:gd name="connsiteX8" fmla="*/ 2496783 w 3793651"/>
              <a:gd name="connsiteY8" fmla="*/ 8878 h 1039000"/>
              <a:gd name="connsiteX9" fmla="*/ 2967300 w 3793651"/>
              <a:gd name="connsiteY9" fmla="*/ 26634 h 1039000"/>
              <a:gd name="connsiteX10" fmla="*/ 3535471 w 3793651"/>
              <a:gd name="connsiteY10" fmla="*/ 124289 h 1039000"/>
              <a:gd name="connsiteX11" fmla="*/ 3748535 w 3793651"/>
              <a:gd name="connsiteY11" fmla="*/ 319597 h 1039000"/>
              <a:gd name="connsiteX12" fmla="*/ 3792924 w 3793651"/>
              <a:gd name="connsiteY12" fmla="*/ 612561 h 1039000"/>
              <a:gd name="connsiteX13" fmla="*/ 3730780 w 3793651"/>
              <a:gd name="connsiteY13" fmla="*/ 781236 h 1039000"/>
              <a:gd name="connsiteX14" fmla="*/ 3606492 w 3793651"/>
              <a:gd name="connsiteY14" fmla="*/ 887767 h 1039000"/>
              <a:gd name="connsiteX15" fmla="*/ 3198120 w 3793651"/>
              <a:gd name="connsiteY15" fmla="*/ 1012055 h 1039000"/>
              <a:gd name="connsiteX16" fmla="*/ 2807502 w 3793651"/>
              <a:gd name="connsiteY16" fmla="*/ 1038688 h 1039000"/>
              <a:gd name="connsiteX17" fmla="*/ 2345863 w 3793651"/>
              <a:gd name="connsiteY17" fmla="*/ 1003178 h 1039000"/>
              <a:gd name="connsiteX18" fmla="*/ 1893102 w 3793651"/>
              <a:gd name="connsiteY18" fmla="*/ 976545 h 1039000"/>
              <a:gd name="connsiteX19" fmla="*/ 1537995 w 3793651"/>
              <a:gd name="connsiteY19" fmla="*/ 923279 h 1039000"/>
              <a:gd name="connsiteX20" fmla="*/ 1102989 w 3793651"/>
              <a:gd name="connsiteY20" fmla="*/ 870013 h 1039000"/>
              <a:gd name="connsiteX21" fmla="*/ 667984 w 3793651"/>
              <a:gd name="connsiteY21" fmla="*/ 834502 h 1039000"/>
              <a:gd name="connsiteX22" fmla="*/ 312877 w 3793651"/>
              <a:gd name="connsiteY22" fmla="*/ 754603 h 1039000"/>
              <a:gd name="connsiteX23" fmla="*/ 99813 w 3793651"/>
              <a:gd name="connsiteY23" fmla="*/ 665826 h 1039000"/>
              <a:gd name="connsiteX24" fmla="*/ 2158 w 3793651"/>
              <a:gd name="connsiteY24" fmla="*/ 452762 h 1039000"/>
              <a:gd name="connsiteX25" fmla="*/ 46547 w 3793651"/>
              <a:gd name="connsiteY25" fmla="*/ 292964 h 1039000"/>
              <a:gd name="connsiteX0" fmla="*/ 46547 w 3793651"/>
              <a:gd name="connsiteY0" fmla="*/ 292964 h 1039462"/>
              <a:gd name="connsiteX1" fmla="*/ 99813 w 3793651"/>
              <a:gd name="connsiteY1" fmla="*/ 142044 h 1039462"/>
              <a:gd name="connsiteX2" fmla="*/ 224100 w 3793651"/>
              <a:gd name="connsiteY2" fmla="*/ 88778 h 1039462"/>
              <a:gd name="connsiteX3" fmla="*/ 375020 w 3793651"/>
              <a:gd name="connsiteY3" fmla="*/ 62145 h 1039462"/>
              <a:gd name="connsiteX4" fmla="*/ 703494 w 3793651"/>
              <a:gd name="connsiteY4" fmla="*/ 35511 h 1039462"/>
              <a:gd name="connsiteX5" fmla="*/ 1156255 w 3793651"/>
              <a:gd name="connsiteY5" fmla="*/ 8878 h 1039462"/>
              <a:gd name="connsiteX6" fmla="*/ 1449219 w 3793651"/>
              <a:gd name="connsiteY6" fmla="*/ 8879 h 1039462"/>
              <a:gd name="connsiteX7" fmla="*/ 1999634 w 3793651"/>
              <a:gd name="connsiteY7" fmla="*/ 0 h 1039462"/>
              <a:gd name="connsiteX8" fmla="*/ 2496783 w 3793651"/>
              <a:gd name="connsiteY8" fmla="*/ 8878 h 1039462"/>
              <a:gd name="connsiteX9" fmla="*/ 2967300 w 3793651"/>
              <a:gd name="connsiteY9" fmla="*/ 26634 h 1039462"/>
              <a:gd name="connsiteX10" fmla="*/ 3535471 w 3793651"/>
              <a:gd name="connsiteY10" fmla="*/ 124289 h 1039462"/>
              <a:gd name="connsiteX11" fmla="*/ 3748535 w 3793651"/>
              <a:gd name="connsiteY11" fmla="*/ 319597 h 1039462"/>
              <a:gd name="connsiteX12" fmla="*/ 3792924 w 3793651"/>
              <a:gd name="connsiteY12" fmla="*/ 612561 h 1039462"/>
              <a:gd name="connsiteX13" fmla="*/ 3730780 w 3793651"/>
              <a:gd name="connsiteY13" fmla="*/ 781236 h 1039462"/>
              <a:gd name="connsiteX14" fmla="*/ 3606492 w 3793651"/>
              <a:gd name="connsiteY14" fmla="*/ 887767 h 1039462"/>
              <a:gd name="connsiteX15" fmla="*/ 3198120 w 3793651"/>
              <a:gd name="connsiteY15" fmla="*/ 967667 h 1039462"/>
              <a:gd name="connsiteX16" fmla="*/ 2807502 w 3793651"/>
              <a:gd name="connsiteY16" fmla="*/ 1038688 h 1039462"/>
              <a:gd name="connsiteX17" fmla="*/ 2345863 w 3793651"/>
              <a:gd name="connsiteY17" fmla="*/ 1003178 h 1039462"/>
              <a:gd name="connsiteX18" fmla="*/ 1893102 w 3793651"/>
              <a:gd name="connsiteY18" fmla="*/ 976545 h 1039462"/>
              <a:gd name="connsiteX19" fmla="*/ 1537995 w 3793651"/>
              <a:gd name="connsiteY19" fmla="*/ 923279 h 1039462"/>
              <a:gd name="connsiteX20" fmla="*/ 1102989 w 3793651"/>
              <a:gd name="connsiteY20" fmla="*/ 870013 h 1039462"/>
              <a:gd name="connsiteX21" fmla="*/ 667984 w 3793651"/>
              <a:gd name="connsiteY21" fmla="*/ 834502 h 1039462"/>
              <a:gd name="connsiteX22" fmla="*/ 312877 w 3793651"/>
              <a:gd name="connsiteY22" fmla="*/ 754603 h 1039462"/>
              <a:gd name="connsiteX23" fmla="*/ 99813 w 3793651"/>
              <a:gd name="connsiteY23" fmla="*/ 665826 h 1039462"/>
              <a:gd name="connsiteX24" fmla="*/ 2158 w 3793651"/>
              <a:gd name="connsiteY24" fmla="*/ 452762 h 1039462"/>
              <a:gd name="connsiteX25" fmla="*/ 46547 w 3793651"/>
              <a:gd name="connsiteY25" fmla="*/ 292964 h 1039462"/>
              <a:gd name="connsiteX0" fmla="*/ 46547 w 3793651"/>
              <a:gd name="connsiteY0" fmla="*/ 292964 h 1003964"/>
              <a:gd name="connsiteX1" fmla="*/ 99813 w 3793651"/>
              <a:gd name="connsiteY1" fmla="*/ 142044 h 1003964"/>
              <a:gd name="connsiteX2" fmla="*/ 224100 w 3793651"/>
              <a:gd name="connsiteY2" fmla="*/ 88778 h 1003964"/>
              <a:gd name="connsiteX3" fmla="*/ 375020 w 3793651"/>
              <a:gd name="connsiteY3" fmla="*/ 62145 h 1003964"/>
              <a:gd name="connsiteX4" fmla="*/ 703494 w 3793651"/>
              <a:gd name="connsiteY4" fmla="*/ 35511 h 1003964"/>
              <a:gd name="connsiteX5" fmla="*/ 1156255 w 3793651"/>
              <a:gd name="connsiteY5" fmla="*/ 8878 h 1003964"/>
              <a:gd name="connsiteX6" fmla="*/ 1449219 w 3793651"/>
              <a:gd name="connsiteY6" fmla="*/ 8879 h 1003964"/>
              <a:gd name="connsiteX7" fmla="*/ 1999634 w 3793651"/>
              <a:gd name="connsiteY7" fmla="*/ 0 h 1003964"/>
              <a:gd name="connsiteX8" fmla="*/ 2496783 w 3793651"/>
              <a:gd name="connsiteY8" fmla="*/ 8878 h 1003964"/>
              <a:gd name="connsiteX9" fmla="*/ 2967300 w 3793651"/>
              <a:gd name="connsiteY9" fmla="*/ 26634 h 1003964"/>
              <a:gd name="connsiteX10" fmla="*/ 3535471 w 3793651"/>
              <a:gd name="connsiteY10" fmla="*/ 124289 h 1003964"/>
              <a:gd name="connsiteX11" fmla="*/ 3748535 w 3793651"/>
              <a:gd name="connsiteY11" fmla="*/ 319597 h 1003964"/>
              <a:gd name="connsiteX12" fmla="*/ 3792924 w 3793651"/>
              <a:gd name="connsiteY12" fmla="*/ 612561 h 1003964"/>
              <a:gd name="connsiteX13" fmla="*/ 3730780 w 3793651"/>
              <a:gd name="connsiteY13" fmla="*/ 781236 h 1003964"/>
              <a:gd name="connsiteX14" fmla="*/ 3606492 w 3793651"/>
              <a:gd name="connsiteY14" fmla="*/ 887767 h 1003964"/>
              <a:gd name="connsiteX15" fmla="*/ 3198120 w 3793651"/>
              <a:gd name="connsiteY15" fmla="*/ 967667 h 1003964"/>
              <a:gd name="connsiteX16" fmla="*/ 2798625 w 3793651"/>
              <a:gd name="connsiteY16" fmla="*/ 994299 h 1003964"/>
              <a:gd name="connsiteX17" fmla="*/ 2345863 w 3793651"/>
              <a:gd name="connsiteY17" fmla="*/ 1003178 h 1003964"/>
              <a:gd name="connsiteX18" fmla="*/ 1893102 w 3793651"/>
              <a:gd name="connsiteY18" fmla="*/ 976545 h 1003964"/>
              <a:gd name="connsiteX19" fmla="*/ 1537995 w 3793651"/>
              <a:gd name="connsiteY19" fmla="*/ 923279 h 1003964"/>
              <a:gd name="connsiteX20" fmla="*/ 1102989 w 3793651"/>
              <a:gd name="connsiteY20" fmla="*/ 870013 h 1003964"/>
              <a:gd name="connsiteX21" fmla="*/ 667984 w 3793651"/>
              <a:gd name="connsiteY21" fmla="*/ 834502 h 1003964"/>
              <a:gd name="connsiteX22" fmla="*/ 312877 w 3793651"/>
              <a:gd name="connsiteY22" fmla="*/ 754603 h 1003964"/>
              <a:gd name="connsiteX23" fmla="*/ 99813 w 3793651"/>
              <a:gd name="connsiteY23" fmla="*/ 665826 h 1003964"/>
              <a:gd name="connsiteX24" fmla="*/ 2158 w 3793651"/>
              <a:gd name="connsiteY24" fmla="*/ 452762 h 1003964"/>
              <a:gd name="connsiteX25" fmla="*/ 46547 w 3793651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24453 w 3794004"/>
              <a:gd name="connsiteY2" fmla="*/ 88778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65485 w 3794004"/>
              <a:gd name="connsiteY5" fmla="*/ 35511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516 w 3751620"/>
              <a:gd name="connsiteY0" fmla="*/ 292964 h 1003964"/>
              <a:gd name="connsiteX1" fmla="*/ 102171 w 3751620"/>
              <a:gd name="connsiteY1" fmla="*/ 159799 h 1003964"/>
              <a:gd name="connsiteX2" fmla="*/ 199825 w 3751620"/>
              <a:gd name="connsiteY2" fmla="*/ 124289 h 1003964"/>
              <a:gd name="connsiteX3" fmla="*/ 359622 w 3751620"/>
              <a:gd name="connsiteY3" fmla="*/ 106534 h 1003964"/>
              <a:gd name="connsiteX4" fmla="*/ 670340 w 3751620"/>
              <a:gd name="connsiteY4" fmla="*/ 71021 h 1003964"/>
              <a:gd name="connsiteX5" fmla="*/ 1123101 w 3751620"/>
              <a:gd name="connsiteY5" fmla="*/ 35511 h 1003964"/>
              <a:gd name="connsiteX6" fmla="*/ 1407188 w 3751620"/>
              <a:gd name="connsiteY6" fmla="*/ 8879 h 1003964"/>
              <a:gd name="connsiteX7" fmla="*/ 1957603 w 3751620"/>
              <a:gd name="connsiteY7" fmla="*/ 0 h 1003964"/>
              <a:gd name="connsiteX8" fmla="*/ 2454752 w 3751620"/>
              <a:gd name="connsiteY8" fmla="*/ 8878 h 1003964"/>
              <a:gd name="connsiteX9" fmla="*/ 2925269 w 3751620"/>
              <a:gd name="connsiteY9" fmla="*/ 26634 h 1003964"/>
              <a:gd name="connsiteX10" fmla="*/ 3493440 w 3751620"/>
              <a:gd name="connsiteY10" fmla="*/ 124289 h 1003964"/>
              <a:gd name="connsiteX11" fmla="*/ 3706504 w 3751620"/>
              <a:gd name="connsiteY11" fmla="*/ 319597 h 1003964"/>
              <a:gd name="connsiteX12" fmla="*/ 3750893 w 3751620"/>
              <a:gd name="connsiteY12" fmla="*/ 612561 h 1003964"/>
              <a:gd name="connsiteX13" fmla="*/ 3688749 w 3751620"/>
              <a:gd name="connsiteY13" fmla="*/ 781236 h 1003964"/>
              <a:gd name="connsiteX14" fmla="*/ 3564461 w 3751620"/>
              <a:gd name="connsiteY14" fmla="*/ 887767 h 1003964"/>
              <a:gd name="connsiteX15" fmla="*/ 3156089 w 3751620"/>
              <a:gd name="connsiteY15" fmla="*/ 967667 h 1003964"/>
              <a:gd name="connsiteX16" fmla="*/ 2756594 w 3751620"/>
              <a:gd name="connsiteY16" fmla="*/ 994299 h 1003964"/>
              <a:gd name="connsiteX17" fmla="*/ 2303832 w 3751620"/>
              <a:gd name="connsiteY17" fmla="*/ 1003178 h 1003964"/>
              <a:gd name="connsiteX18" fmla="*/ 1851071 w 3751620"/>
              <a:gd name="connsiteY18" fmla="*/ 976545 h 1003964"/>
              <a:gd name="connsiteX19" fmla="*/ 1495964 w 3751620"/>
              <a:gd name="connsiteY19" fmla="*/ 923279 h 1003964"/>
              <a:gd name="connsiteX20" fmla="*/ 1060958 w 3751620"/>
              <a:gd name="connsiteY20" fmla="*/ 870013 h 1003964"/>
              <a:gd name="connsiteX21" fmla="*/ 625953 w 3751620"/>
              <a:gd name="connsiteY21" fmla="*/ 834502 h 1003964"/>
              <a:gd name="connsiteX22" fmla="*/ 270846 w 3751620"/>
              <a:gd name="connsiteY22" fmla="*/ 754603 h 1003964"/>
              <a:gd name="connsiteX23" fmla="*/ 57782 w 3751620"/>
              <a:gd name="connsiteY23" fmla="*/ 665826 h 1003964"/>
              <a:gd name="connsiteX24" fmla="*/ 22271 w 3751620"/>
              <a:gd name="connsiteY24" fmla="*/ 452762 h 1003964"/>
              <a:gd name="connsiteX25" fmla="*/ 4516 w 3751620"/>
              <a:gd name="connsiteY25" fmla="*/ 292964 h 1003964"/>
              <a:gd name="connsiteX0" fmla="*/ 15980 w 3763084"/>
              <a:gd name="connsiteY0" fmla="*/ 292964 h 1003964"/>
              <a:gd name="connsiteX1" fmla="*/ 113635 w 3763084"/>
              <a:gd name="connsiteY1" fmla="*/ 159799 h 1003964"/>
              <a:gd name="connsiteX2" fmla="*/ 211289 w 3763084"/>
              <a:gd name="connsiteY2" fmla="*/ 124289 h 1003964"/>
              <a:gd name="connsiteX3" fmla="*/ 371086 w 3763084"/>
              <a:gd name="connsiteY3" fmla="*/ 106534 h 1003964"/>
              <a:gd name="connsiteX4" fmla="*/ 681804 w 3763084"/>
              <a:gd name="connsiteY4" fmla="*/ 71021 h 1003964"/>
              <a:gd name="connsiteX5" fmla="*/ 1134565 w 3763084"/>
              <a:gd name="connsiteY5" fmla="*/ 35511 h 1003964"/>
              <a:gd name="connsiteX6" fmla="*/ 1418652 w 3763084"/>
              <a:gd name="connsiteY6" fmla="*/ 8879 h 1003964"/>
              <a:gd name="connsiteX7" fmla="*/ 1969067 w 3763084"/>
              <a:gd name="connsiteY7" fmla="*/ 0 h 1003964"/>
              <a:gd name="connsiteX8" fmla="*/ 2466216 w 3763084"/>
              <a:gd name="connsiteY8" fmla="*/ 8878 h 1003964"/>
              <a:gd name="connsiteX9" fmla="*/ 2936733 w 3763084"/>
              <a:gd name="connsiteY9" fmla="*/ 26634 h 1003964"/>
              <a:gd name="connsiteX10" fmla="*/ 3504904 w 3763084"/>
              <a:gd name="connsiteY10" fmla="*/ 124289 h 1003964"/>
              <a:gd name="connsiteX11" fmla="*/ 3717968 w 3763084"/>
              <a:gd name="connsiteY11" fmla="*/ 319597 h 1003964"/>
              <a:gd name="connsiteX12" fmla="*/ 3762357 w 3763084"/>
              <a:gd name="connsiteY12" fmla="*/ 612561 h 1003964"/>
              <a:gd name="connsiteX13" fmla="*/ 3700213 w 3763084"/>
              <a:gd name="connsiteY13" fmla="*/ 781236 h 1003964"/>
              <a:gd name="connsiteX14" fmla="*/ 3575925 w 3763084"/>
              <a:gd name="connsiteY14" fmla="*/ 887767 h 1003964"/>
              <a:gd name="connsiteX15" fmla="*/ 3167553 w 3763084"/>
              <a:gd name="connsiteY15" fmla="*/ 967667 h 1003964"/>
              <a:gd name="connsiteX16" fmla="*/ 2768058 w 3763084"/>
              <a:gd name="connsiteY16" fmla="*/ 994299 h 1003964"/>
              <a:gd name="connsiteX17" fmla="*/ 2315296 w 3763084"/>
              <a:gd name="connsiteY17" fmla="*/ 1003178 h 1003964"/>
              <a:gd name="connsiteX18" fmla="*/ 1862535 w 3763084"/>
              <a:gd name="connsiteY18" fmla="*/ 976545 h 1003964"/>
              <a:gd name="connsiteX19" fmla="*/ 1507428 w 3763084"/>
              <a:gd name="connsiteY19" fmla="*/ 923279 h 1003964"/>
              <a:gd name="connsiteX20" fmla="*/ 1072422 w 3763084"/>
              <a:gd name="connsiteY20" fmla="*/ 870013 h 1003964"/>
              <a:gd name="connsiteX21" fmla="*/ 637417 w 3763084"/>
              <a:gd name="connsiteY21" fmla="*/ 834502 h 1003964"/>
              <a:gd name="connsiteX22" fmla="*/ 282310 w 3763084"/>
              <a:gd name="connsiteY22" fmla="*/ 754603 h 1003964"/>
              <a:gd name="connsiteX23" fmla="*/ 69246 w 3763084"/>
              <a:gd name="connsiteY23" fmla="*/ 665826 h 1003964"/>
              <a:gd name="connsiteX24" fmla="*/ 7102 w 3763084"/>
              <a:gd name="connsiteY24" fmla="*/ 461640 h 1003964"/>
              <a:gd name="connsiteX25" fmla="*/ 15980 w 3763084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38058 w 3763725"/>
              <a:gd name="connsiteY21" fmla="*/ 834502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88776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7640"/>
              <a:gd name="connsiteX1" fmla="*/ 114276 w 3763725"/>
              <a:gd name="connsiteY1" fmla="*/ 159799 h 1007640"/>
              <a:gd name="connsiteX2" fmla="*/ 211930 w 3763725"/>
              <a:gd name="connsiteY2" fmla="*/ 124289 h 1007640"/>
              <a:gd name="connsiteX3" fmla="*/ 371727 w 3763725"/>
              <a:gd name="connsiteY3" fmla="*/ 106534 h 1007640"/>
              <a:gd name="connsiteX4" fmla="*/ 682445 w 3763725"/>
              <a:gd name="connsiteY4" fmla="*/ 71021 h 1007640"/>
              <a:gd name="connsiteX5" fmla="*/ 1135206 w 3763725"/>
              <a:gd name="connsiteY5" fmla="*/ 35511 h 1007640"/>
              <a:gd name="connsiteX6" fmla="*/ 1419293 w 3763725"/>
              <a:gd name="connsiteY6" fmla="*/ 8879 h 1007640"/>
              <a:gd name="connsiteX7" fmla="*/ 1969708 w 3763725"/>
              <a:gd name="connsiteY7" fmla="*/ 0 h 1007640"/>
              <a:gd name="connsiteX8" fmla="*/ 2466857 w 3763725"/>
              <a:gd name="connsiteY8" fmla="*/ 8878 h 1007640"/>
              <a:gd name="connsiteX9" fmla="*/ 2937374 w 3763725"/>
              <a:gd name="connsiteY9" fmla="*/ 26634 h 1007640"/>
              <a:gd name="connsiteX10" fmla="*/ 3505545 w 3763725"/>
              <a:gd name="connsiteY10" fmla="*/ 124289 h 1007640"/>
              <a:gd name="connsiteX11" fmla="*/ 3718609 w 3763725"/>
              <a:gd name="connsiteY11" fmla="*/ 319597 h 1007640"/>
              <a:gd name="connsiteX12" fmla="*/ 3762998 w 3763725"/>
              <a:gd name="connsiteY12" fmla="*/ 612561 h 1007640"/>
              <a:gd name="connsiteX13" fmla="*/ 3700854 w 3763725"/>
              <a:gd name="connsiteY13" fmla="*/ 781236 h 1007640"/>
              <a:gd name="connsiteX14" fmla="*/ 3576566 w 3763725"/>
              <a:gd name="connsiteY14" fmla="*/ 887767 h 1007640"/>
              <a:gd name="connsiteX15" fmla="*/ 3168194 w 3763725"/>
              <a:gd name="connsiteY15" fmla="*/ 967667 h 1007640"/>
              <a:gd name="connsiteX16" fmla="*/ 2768699 w 3763725"/>
              <a:gd name="connsiteY16" fmla="*/ 994299 h 1007640"/>
              <a:gd name="connsiteX17" fmla="*/ 2315937 w 3763725"/>
              <a:gd name="connsiteY17" fmla="*/ 1003178 h 1007640"/>
              <a:gd name="connsiteX18" fmla="*/ 1872054 w 3763725"/>
              <a:gd name="connsiteY18" fmla="*/ 923279 h 1007640"/>
              <a:gd name="connsiteX19" fmla="*/ 1508069 w 3763725"/>
              <a:gd name="connsiteY19" fmla="*/ 887769 h 1007640"/>
              <a:gd name="connsiteX20" fmla="*/ 1073063 w 3763725"/>
              <a:gd name="connsiteY20" fmla="*/ 870013 h 1007640"/>
              <a:gd name="connsiteX21" fmla="*/ 646935 w 3763725"/>
              <a:gd name="connsiteY21" fmla="*/ 807869 h 1007640"/>
              <a:gd name="connsiteX22" fmla="*/ 282951 w 3763725"/>
              <a:gd name="connsiteY22" fmla="*/ 754603 h 1007640"/>
              <a:gd name="connsiteX23" fmla="*/ 96520 w 3763725"/>
              <a:gd name="connsiteY23" fmla="*/ 648071 h 1007640"/>
              <a:gd name="connsiteX24" fmla="*/ 7743 w 3763725"/>
              <a:gd name="connsiteY24" fmla="*/ 461640 h 1007640"/>
              <a:gd name="connsiteX25" fmla="*/ 16621 w 3763725"/>
              <a:gd name="connsiteY25" fmla="*/ 292964 h 1007640"/>
              <a:gd name="connsiteX0" fmla="*/ 16621 w 3763725"/>
              <a:gd name="connsiteY0" fmla="*/ 292964 h 994752"/>
              <a:gd name="connsiteX1" fmla="*/ 114276 w 3763725"/>
              <a:gd name="connsiteY1" fmla="*/ 159799 h 994752"/>
              <a:gd name="connsiteX2" fmla="*/ 211930 w 3763725"/>
              <a:gd name="connsiteY2" fmla="*/ 124289 h 994752"/>
              <a:gd name="connsiteX3" fmla="*/ 371727 w 3763725"/>
              <a:gd name="connsiteY3" fmla="*/ 106534 h 994752"/>
              <a:gd name="connsiteX4" fmla="*/ 682445 w 3763725"/>
              <a:gd name="connsiteY4" fmla="*/ 71021 h 994752"/>
              <a:gd name="connsiteX5" fmla="*/ 1135206 w 3763725"/>
              <a:gd name="connsiteY5" fmla="*/ 35511 h 994752"/>
              <a:gd name="connsiteX6" fmla="*/ 1419293 w 3763725"/>
              <a:gd name="connsiteY6" fmla="*/ 8879 h 994752"/>
              <a:gd name="connsiteX7" fmla="*/ 1969708 w 3763725"/>
              <a:gd name="connsiteY7" fmla="*/ 0 h 994752"/>
              <a:gd name="connsiteX8" fmla="*/ 2466857 w 3763725"/>
              <a:gd name="connsiteY8" fmla="*/ 8878 h 994752"/>
              <a:gd name="connsiteX9" fmla="*/ 2937374 w 3763725"/>
              <a:gd name="connsiteY9" fmla="*/ 26634 h 994752"/>
              <a:gd name="connsiteX10" fmla="*/ 3505545 w 3763725"/>
              <a:gd name="connsiteY10" fmla="*/ 124289 h 994752"/>
              <a:gd name="connsiteX11" fmla="*/ 3718609 w 3763725"/>
              <a:gd name="connsiteY11" fmla="*/ 319597 h 994752"/>
              <a:gd name="connsiteX12" fmla="*/ 3762998 w 3763725"/>
              <a:gd name="connsiteY12" fmla="*/ 612561 h 994752"/>
              <a:gd name="connsiteX13" fmla="*/ 3700854 w 3763725"/>
              <a:gd name="connsiteY13" fmla="*/ 781236 h 994752"/>
              <a:gd name="connsiteX14" fmla="*/ 3576566 w 3763725"/>
              <a:gd name="connsiteY14" fmla="*/ 887767 h 994752"/>
              <a:gd name="connsiteX15" fmla="*/ 3168194 w 3763725"/>
              <a:gd name="connsiteY15" fmla="*/ 967667 h 994752"/>
              <a:gd name="connsiteX16" fmla="*/ 2768699 w 3763725"/>
              <a:gd name="connsiteY16" fmla="*/ 994299 h 994752"/>
              <a:gd name="connsiteX17" fmla="*/ 2333693 w 3763725"/>
              <a:gd name="connsiteY17" fmla="*/ 949912 h 994752"/>
              <a:gd name="connsiteX18" fmla="*/ 1872054 w 3763725"/>
              <a:gd name="connsiteY18" fmla="*/ 923279 h 994752"/>
              <a:gd name="connsiteX19" fmla="*/ 1508069 w 3763725"/>
              <a:gd name="connsiteY19" fmla="*/ 887769 h 994752"/>
              <a:gd name="connsiteX20" fmla="*/ 1073063 w 3763725"/>
              <a:gd name="connsiteY20" fmla="*/ 870013 h 994752"/>
              <a:gd name="connsiteX21" fmla="*/ 646935 w 3763725"/>
              <a:gd name="connsiteY21" fmla="*/ 807869 h 994752"/>
              <a:gd name="connsiteX22" fmla="*/ 282951 w 3763725"/>
              <a:gd name="connsiteY22" fmla="*/ 754603 h 994752"/>
              <a:gd name="connsiteX23" fmla="*/ 96520 w 3763725"/>
              <a:gd name="connsiteY23" fmla="*/ 648071 h 994752"/>
              <a:gd name="connsiteX24" fmla="*/ 7743 w 3763725"/>
              <a:gd name="connsiteY24" fmla="*/ 461640 h 994752"/>
              <a:gd name="connsiteX25" fmla="*/ 16621 w 3763725"/>
              <a:gd name="connsiteY25" fmla="*/ 292964 h 994752"/>
              <a:gd name="connsiteX0" fmla="*/ 16621 w 3763725"/>
              <a:gd name="connsiteY0" fmla="*/ 292964 h 968579"/>
              <a:gd name="connsiteX1" fmla="*/ 114276 w 3763725"/>
              <a:gd name="connsiteY1" fmla="*/ 159799 h 968579"/>
              <a:gd name="connsiteX2" fmla="*/ 211930 w 3763725"/>
              <a:gd name="connsiteY2" fmla="*/ 124289 h 968579"/>
              <a:gd name="connsiteX3" fmla="*/ 371727 w 3763725"/>
              <a:gd name="connsiteY3" fmla="*/ 106534 h 968579"/>
              <a:gd name="connsiteX4" fmla="*/ 682445 w 3763725"/>
              <a:gd name="connsiteY4" fmla="*/ 71021 h 968579"/>
              <a:gd name="connsiteX5" fmla="*/ 1135206 w 3763725"/>
              <a:gd name="connsiteY5" fmla="*/ 35511 h 968579"/>
              <a:gd name="connsiteX6" fmla="*/ 1419293 w 3763725"/>
              <a:gd name="connsiteY6" fmla="*/ 8879 h 968579"/>
              <a:gd name="connsiteX7" fmla="*/ 1969708 w 3763725"/>
              <a:gd name="connsiteY7" fmla="*/ 0 h 968579"/>
              <a:gd name="connsiteX8" fmla="*/ 2466857 w 3763725"/>
              <a:gd name="connsiteY8" fmla="*/ 8878 h 968579"/>
              <a:gd name="connsiteX9" fmla="*/ 2937374 w 3763725"/>
              <a:gd name="connsiteY9" fmla="*/ 26634 h 968579"/>
              <a:gd name="connsiteX10" fmla="*/ 3505545 w 3763725"/>
              <a:gd name="connsiteY10" fmla="*/ 124289 h 968579"/>
              <a:gd name="connsiteX11" fmla="*/ 3718609 w 3763725"/>
              <a:gd name="connsiteY11" fmla="*/ 319597 h 968579"/>
              <a:gd name="connsiteX12" fmla="*/ 3762998 w 3763725"/>
              <a:gd name="connsiteY12" fmla="*/ 612561 h 968579"/>
              <a:gd name="connsiteX13" fmla="*/ 3700854 w 3763725"/>
              <a:gd name="connsiteY13" fmla="*/ 781236 h 968579"/>
              <a:gd name="connsiteX14" fmla="*/ 3576566 w 3763725"/>
              <a:gd name="connsiteY14" fmla="*/ 887767 h 968579"/>
              <a:gd name="connsiteX15" fmla="*/ 3168194 w 3763725"/>
              <a:gd name="connsiteY15" fmla="*/ 967667 h 968579"/>
              <a:gd name="connsiteX16" fmla="*/ 2768699 w 3763725"/>
              <a:gd name="connsiteY16" fmla="*/ 932155 h 968579"/>
              <a:gd name="connsiteX17" fmla="*/ 2333693 w 3763725"/>
              <a:gd name="connsiteY17" fmla="*/ 949912 h 968579"/>
              <a:gd name="connsiteX18" fmla="*/ 1872054 w 3763725"/>
              <a:gd name="connsiteY18" fmla="*/ 923279 h 968579"/>
              <a:gd name="connsiteX19" fmla="*/ 1508069 w 3763725"/>
              <a:gd name="connsiteY19" fmla="*/ 887769 h 968579"/>
              <a:gd name="connsiteX20" fmla="*/ 1073063 w 3763725"/>
              <a:gd name="connsiteY20" fmla="*/ 870013 h 968579"/>
              <a:gd name="connsiteX21" fmla="*/ 646935 w 3763725"/>
              <a:gd name="connsiteY21" fmla="*/ 807869 h 968579"/>
              <a:gd name="connsiteX22" fmla="*/ 282951 w 3763725"/>
              <a:gd name="connsiteY22" fmla="*/ 754603 h 968579"/>
              <a:gd name="connsiteX23" fmla="*/ 96520 w 3763725"/>
              <a:gd name="connsiteY23" fmla="*/ 648071 h 968579"/>
              <a:gd name="connsiteX24" fmla="*/ 7743 w 3763725"/>
              <a:gd name="connsiteY24" fmla="*/ 461640 h 968579"/>
              <a:gd name="connsiteX25" fmla="*/ 16621 w 3763725"/>
              <a:gd name="connsiteY25" fmla="*/ 292964 h 968579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87767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61134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763725" h="950025">
                <a:moveTo>
                  <a:pt x="16621" y="292964"/>
                </a:moveTo>
                <a:cubicBezTo>
                  <a:pt x="34377" y="242657"/>
                  <a:pt x="81725" y="187912"/>
                  <a:pt x="114276" y="159799"/>
                </a:cubicBezTo>
                <a:cubicBezTo>
                  <a:pt x="146828" y="131687"/>
                  <a:pt x="169022" y="133166"/>
                  <a:pt x="211930" y="124289"/>
                </a:cubicBezTo>
                <a:cubicBezTo>
                  <a:pt x="254838" y="115412"/>
                  <a:pt x="293308" y="115412"/>
                  <a:pt x="371727" y="106534"/>
                </a:cubicBezTo>
                <a:cubicBezTo>
                  <a:pt x="450146" y="97656"/>
                  <a:pt x="555199" y="82858"/>
                  <a:pt x="682445" y="71021"/>
                </a:cubicBezTo>
                <a:cubicBezTo>
                  <a:pt x="809691" y="59184"/>
                  <a:pt x="1012398" y="45868"/>
                  <a:pt x="1135206" y="35511"/>
                </a:cubicBezTo>
                <a:cubicBezTo>
                  <a:pt x="1258014" y="25154"/>
                  <a:pt x="1280209" y="14798"/>
                  <a:pt x="1419293" y="8879"/>
                </a:cubicBezTo>
                <a:cubicBezTo>
                  <a:pt x="1558377" y="2961"/>
                  <a:pt x="1786236" y="2960"/>
                  <a:pt x="1969708" y="0"/>
                </a:cubicBezTo>
                <a:cubicBezTo>
                  <a:pt x="2144302" y="0"/>
                  <a:pt x="2305579" y="4439"/>
                  <a:pt x="2466857" y="8878"/>
                </a:cubicBezTo>
                <a:cubicBezTo>
                  <a:pt x="2628135" y="13317"/>
                  <a:pt x="2764259" y="7399"/>
                  <a:pt x="2937374" y="26634"/>
                </a:cubicBezTo>
                <a:cubicBezTo>
                  <a:pt x="3110489" y="45869"/>
                  <a:pt x="3375339" y="75462"/>
                  <a:pt x="3505545" y="124289"/>
                </a:cubicBezTo>
                <a:cubicBezTo>
                  <a:pt x="3635751" y="173116"/>
                  <a:pt x="3675700" y="238218"/>
                  <a:pt x="3718609" y="319597"/>
                </a:cubicBezTo>
                <a:cubicBezTo>
                  <a:pt x="3761518" y="400976"/>
                  <a:pt x="3765957" y="535621"/>
                  <a:pt x="3762998" y="612561"/>
                </a:cubicBezTo>
                <a:cubicBezTo>
                  <a:pt x="3760039" y="689501"/>
                  <a:pt x="3731926" y="739807"/>
                  <a:pt x="3700854" y="781236"/>
                </a:cubicBezTo>
                <a:cubicBezTo>
                  <a:pt x="3669782" y="822665"/>
                  <a:pt x="3665343" y="838940"/>
                  <a:pt x="3576566" y="861134"/>
                </a:cubicBezTo>
                <a:cubicBezTo>
                  <a:pt x="3487789" y="883328"/>
                  <a:pt x="3302839" y="902564"/>
                  <a:pt x="3168194" y="914401"/>
                </a:cubicBezTo>
                <a:cubicBezTo>
                  <a:pt x="3033549" y="926238"/>
                  <a:pt x="2907783" y="926237"/>
                  <a:pt x="2768699" y="932155"/>
                </a:cubicBezTo>
                <a:cubicBezTo>
                  <a:pt x="2629616" y="938074"/>
                  <a:pt x="2483134" y="951391"/>
                  <a:pt x="2333693" y="949912"/>
                </a:cubicBezTo>
                <a:cubicBezTo>
                  <a:pt x="2184252" y="948433"/>
                  <a:pt x="2009658" y="933636"/>
                  <a:pt x="1872054" y="923279"/>
                </a:cubicBezTo>
                <a:cubicBezTo>
                  <a:pt x="1734450" y="912922"/>
                  <a:pt x="1641234" y="896647"/>
                  <a:pt x="1508069" y="887769"/>
                </a:cubicBezTo>
                <a:cubicBezTo>
                  <a:pt x="1374904" y="878891"/>
                  <a:pt x="1216585" y="883330"/>
                  <a:pt x="1073063" y="870013"/>
                </a:cubicBezTo>
                <a:cubicBezTo>
                  <a:pt x="929541" y="856696"/>
                  <a:pt x="778620" y="827104"/>
                  <a:pt x="646935" y="807869"/>
                </a:cubicBezTo>
                <a:cubicBezTo>
                  <a:pt x="515250" y="788634"/>
                  <a:pt x="374687" y="781236"/>
                  <a:pt x="282951" y="754603"/>
                </a:cubicBezTo>
                <a:cubicBezTo>
                  <a:pt x="191215" y="727970"/>
                  <a:pt x="148306" y="698378"/>
                  <a:pt x="96520" y="648071"/>
                </a:cubicBezTo>
                <a:cubicBezTo>
                  <a:pt x="44734" y="597764"/>
                  <a:pt x="21060" y="520825"/>
                  <a:pt x="7743" y="461640"/>
                </a:cubicBezTo>
                <a:cubicBezTo>
                  <a:pt x="-5574" y="402455"/>
                  <a:pt x="-1135" y="343271"/>
                  <a:pt x="16621" y="292964"/>
                </a:cubicBezTo>
                <a:close/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 rot="20796493">
            <a:off x="5658138" y="895090"/>
            <a:ext cx="2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 smtClean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68" name="TextBox 67"/>
          <p:cNvSpPr txBox="1"/>
          <p:nvPr/>
        </p:nvSpPr>
        <p:spPr>
          <a:xfrm rot="1071534">
            <a:off x="6098563" y="814168"/>
            <a:ext cx="278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kern="0" dirty="0" smtClean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 rot="2919946">
            <a:off x="6404469" y="1076510"/>
            <a:ext cx="494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kern="0" dirty="0" smtClean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60" name="Овал 59"/>
          <p:cNvSpPr/>
          <p:nvPr/>
        </p:nvSpPr>
        <p:spPr>
          <a:xfrm>
            <a:off x="5694778" y="1764451"/>
            <a:ext cx="885166" cy="88516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871555" y="1954176"/>
            <a:ext cx="497234" cy="4972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>
            <a:hlinkClick r:id="" action="ppaction://hlinkshowjump?jump=nextslide"/>
            <a:hlinkHover r:id="rId2" action="ppaction://hlinksldjump"/>
          </p:cNvPr>
          <p:cNvSpPr/>
          <p:nvPr/>
        </p:nvSpPr>
        <p:spPr>
          <a:xfrm rot="20276096">
            <a:off x="5799402" y="913709"/>
            <a:ext cx="348335" cy="11865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>
            <a:hlinkClick r:id="" action="ppaction://hlinkshowjump?jump=nextslide"/>
            <a:hlinkHover r:id="rId3" action="ppaction://hlinksldjump"/>
          </p:cNvPr>
          <p:cNvSpPr/>
          <p:nvPr/>
        </p:nvSpPr>
        <p:spPr>
          <a:xfrm rot="3203863">
            <a:off x="6100718" y="1050898"/>
            <a:ext cx="348335" cy="11865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50000">
              <a:srgbClr val="E6E6E6"/>
            </a:gs>
            <a:gs pos="94000">
              <a:srgbClr val="E6E6E6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кругленный прямоугольник 69"/>
          <p:cNvSpPr/>
          <p:nvPr/>
        </p:nvSpPr>
        <p:spPr>
          <a:xfrm>
            <a:off x="6044356" y="1257168"/>
            <a:ext cx="2772308" cy="1014565"/>
          </a:xfrm>
          <a:prstGeom prst="roundRect">
            <a:avLst/>
          </a:prstGeom>
          <a:gradFill flip="none" rotWithShape="1">
            <a:gsLst>
              <a:gs pos="9000">
                <a:srgbClr val="CBCBCB"/>
              </a:gs>
              <a:gs pos="74000">
                <a:schemeClr val="tx1">
                  <a:lumMod val="75000"/>
                  <a:lumOff val="25000"/>
                </a:schemeClr>
              </a:gs>
            </a:gsLst>
            <a:lin ang="162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 w="2984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5148064" y="764703"/>
            <a:ext cx="1944216" cy="199949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 rot="2171751">
            <a:off x="6335790" y="955592"/>
            <a:ext cx="187484" cy="1160056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331640" y="1961518"/>
            <a:ext cx="3438768" cy="3421736"/>
            <a:chOff x="251520" y="560961"/>
            <a:chExt cx="3384376" cy="3367614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531712" y="879553"/>
              <a:ext cx="2823992" cy="2810005"/>
              <a:chOff x="4825799" y="2325789"/>
              <a:chExt cx="2823992" cy="2810005"/>
            </a:xfrm>
          </p:grpSpPr>
          <p:grpSp>
            <p:nvGrpSpPr>
              <p:cNvPr id="56" name="Группа 55"/>
              <p:cNvGrpSpPr/>
              <p:nvPr/>
            </p:nvGrpSpPr>
            <p:grpSpPr>
              <a:xfrm>
                <a:off x="5001492" y="2452227"/>
                <a:ext cx="2520280" cy="2520156"/>
                <a:chOff x="1763688" y="2637036"/>
                <a:chExt cx="2520280" cy="2520156"/>
              </a:xfrm>
            </p:grpSpPr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flipV="1">
                  <a:off x="3023828" y="2637036"/>
                  <a:ext cx="507105" cy="1265100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Прямая соединительная линия 37"/>
                <p:cNvCxnSpPr/>
                <p:nvPr/>
              </p:nvCxnSpPr>
              <p:spPr>
                <a:xfrm flipV="1">
                  <a:off x="3021850" y="3421455"/>
                  <a:ext cx="1262118" cy="48068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Прямая соединительная линия 39"/>
                <p:cNvCxnSpPr/>
                <p:nvPr/>
              </p:nvCxnSpPr>
              <p:spPr>
                <a:xfrm>
                  <a:off x="3046506" y="3915601"/>
                  <a:ext cx="1237462" cy="483277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>
                  <a:off x="3019872" y="3932501"/>
                  <a:ext cx="511061" cy="122469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 flipH="1">
                  <a:off x="2524612" y="3932501"/>
                  <a:ext cx="521894" cy="122469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 flipH="1">
                  <a:off x="1763688" y="3915601"/>
                  <a:ext cx="1256184" cy="483277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 flipH="1" flipV="1">
                  <a:off x="1763688" y="3405392"/>
                  <a:ext cx="1256184" cy="542336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flipH="1" flipV="1">
                  <a:off x="2524612" y="2637036"/>
                  <a:ext cx="511039" cy="1295465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" name="Группа 1"/>
              <p:cNvGrpSpPr/>
              <p:nvPr/>
            </p:nvGrpSpPr>
            <p:grpSpPr>
              <a:xfrm>
                <a:off x="4825799" y="2325789"/>
                <a:ext cx="2823992" cy="2810005"/>
                <a:chOff x="531712" y="839764"/>
                <a:chExt cx="2823992" cy="2810005"/>
              </a:xfrm>
            </p:grpSpPr>
            <p:cxnSp>
              <p:nvCxnSpPr>
                <p:cNvPr id="17" name="Прямая соединительная линия 16"/>
                <p:cNvCxnSpPr>
                  <a:endCxn id="13" idx="0"/>
                </p:cNvCxnSpPr>
                <p:nvPr/>
              </p:nvCxnSpPr>
              <p:spPr>
                <a:xfrm flipV="1">
                  <a:off x="1943708" y="839764"/>
                  <a:ext cx="0" cy="1405002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 flipV="1">
                  <a:off x="1936795" y="1257168"/>
                  <a:ext cx="982654" cy="1020418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единительная линия 19"/>
                <p:cNvCxnSpPr>
                  <a:endCxn id="13" idx="6"/>
                </p:cNvCxnSpPr>
                <p:nvPr/>
              </p:nvCxnSpPr>
              <p:spPr>
                <a:xfrm>
                  <a:off x="1959486" y="2244766"/>
                  <a:ext cx="1396218" cy="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>
                  <a:endCxn id="13" idx="5"/>
                </p:cNvCxnSpPr>
                <p:nvPr/>
              </p:nvCxnSpPr>
              <p:spPr>
                <a:xfrm>
                  <a:off x="1959486" y="2271698"/>
                  <a:ext cx="982654" cy="966555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>
                  <a:endCxn id="13" idx="4"/>
                </p:cNvCxnSpPr>
                <p:nvPr/>
              </p:nvCxnSpPr>
              <p:spPr>
                <a:xfrm flipH="1">
                  <a:off x="1943708" y="2271698"/>
                  <a:ext cx="15778" cy="137807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>
                  <a:endCxn id="13" idx="3"/>
                </p:cNvCxnSpPr>
                <p:nvPr/>
              </p:nvCxnSpPr>
              <p:spPr>
                <a:xfrm flipH="1">
                  <a:off x="945276" y="2244768"/>
                  <a:ext cx="998432" cy="993485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>
                  <a:endCxn id="13" idx="2"/>
                </p:cNvCxnSpPr>
                <p:nvPr/>
              </p:nvCxnSpPr>
              <p:spPr>
                <a:xfrm flipH="1" flipV="1">
                  <a:off x="531712" y="2244767"/>
                  <a:ext cx="1419885" cy="26931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>
                  <a:endCxn id="13" idx="1"/>
                </p:cNvCxnSpPr>
                <p:nvPr/>
              </p:nvCxnSpPr>
              <p:spPr>
                <a:xfrm flipH="1" flipV="1">
                  <a:off x="945276" y="1251280"/>
                  <a:ext cx="1006321" cy="1052545"/>
                </a:xfrm>
                <a:prstGeom prst="line">
                  <a:avLst/>
                </a:prstGeom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Группа 14"/>
            <p:cNvGrpSpPr/>
            <p:nvPr/>
          </p:nvGrpSpPr>
          <p:grpSpPr>
            <a:xfrm>
              <a:off x="251520" y="560961"/>
              <a:ext cx="3384376" cy="3367614"/>
              <a:chOff x="1331640" y="2204864"/>
              <a:chExt cx="3384376" cy="3367614"/>
            </a:xfrm>
          </p:grpSpPr>
          <p:sp>
            <p:nvSpPr>
              <p:cNvPr id="14" name="Кольцо 13"/>
              <p:cNvSpPr/>
              <p:nvPr/>
            </p:nvSpPr>
            <p:spPr>
              <a:xfrm>
                <a:off x="1461193" y="2333775"/>
                <a:ext cx="3125270" cy="3109791"/>
              </a:xfrm>
              <a:prstGeom prst="donut">
                <a:avLst>
                  <a:gd name="adj" fmla="val 5060"/>
                </a:avLst>
              </a:prstGeom>
              <a:pattFill prst="pct30">
                <a:fgClr>
                  <a:schemeClr val="bg1">
                    <a:lumMod val="6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Кольцо 10"/>
              <p:cNvSpPr/>
              <p:nvPr/>
            </p:nvSpPr>
            <p:spPr>
              <a:xfrm>
                <a:off x="1331640" y="2204864"/>
                <a:ext cx="3384376" cy="3367614"/>
              </a:xfrm>
              <a:prstGeom prst="donut">
                <a:avLst>
                  <a:gd name="adj" fmla="val 5848"/>
                </a:avLst>
              </a:prstGeom>
              <a:pattFill prst="pct30">
                <a:fgClr>
                  <a:schemeClr val="bg1">
                    <a:lumMod val="50000"/>
                  </a:schemeClr>
                </a:fgClr>
                <a:bgClr>
                  <a:schemeClr val="bg1">
                    <a:lumMod val="95000"/>
                  </a:schemeClr>
                </a:bgClr>
              </a:patt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Кольцо 12"/>
              <p:cNvSpPr/>
              <p:nvPr/>
            </p:nvSpPr>
            <p:spPr>
              <a:xfrm>
                <a:off x="1611832" y="2483667"/>
                <a:ext cx="2823992" cy="2810005"/>
              </a:xfrm>
              <a:prstGeom prst="donut">
                <a:avLst>
                  <a:gd name="adj" fmla="val 476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46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591433" y="1910927"/>
              <a:ext cx="720328" cy="720328"/>
              <a:chOff x="2915816" y="3284984"/>
              <a:chExt cx="720328" cy="720328"/>
            </a:xfrm>
          </p:grpSpPr>
          <p:sp>
            <p:nvSpPr>
              <p:cNvPr id="7" name="24-конечная звезда 6"/>
              <p:cNvSpPr/>
              <p:nvPr/>
            </p:nvSpPr>
            <p:spPr>
              <a:xfrm>
                <a:off x="2915816" y="3284984"/>
                <a:ext cx="720328" cy="720328"/>
              </a:xfrm>
              <a:prstGeom prst="star24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24-конечная звезда 7"/>
              <p:cNvSpPr/>
              <p:nvPr/>
            </p:nvSpPr>
            <p:spPr>
              <a:xfrm>
                <a:off x="2987948" y="3357116"/>
                <a:ext cx="576064" cy="576064"/>
              </a:xfrm>
              <a:prstGeom prst="star24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24-конечная звезда 8"/>
              <p:cNvSpPr/>
              <p:nvPr/>
            </p:nvSpPr>
            <p:spPr>
              <a:xfrm>
                <a:off x="3044822" y="3413990"/>
                <a:ext cx="462315" cy="462315"/>
              </a:xfrm>
              <a:prstGeom prst="star24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Кольцо 9"/>
              <p:cNvSpPr/>
              <p:nvPr/>
            </p:nvSpPr>
            <p:spPr>
              <a:xfrm>
                <a:off x="3095897" y="3465065"/>
                <a:ext cx="360164" cy="360164"/>
              </a:xfrm>
              <a:prstGeom prst="donu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222250" h="1397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8" name="Полилиния 57"/>
          <p:cNvSpPr/>
          <p:nvPr/>
        </p:nvSpPr>
        <p:spPr>
          <a:xfrm>
            <a:off x="2701526" y="3267514"/>
            <a:ext cx="3763725" cy="950025"/>
          </a:xfrm>
          <a:custGeom>
            <a:avLst/>
            <a:gdLst>
              <a:gd name="connsiteX0" fmla="*/ 46547 w 3891472"/>
              <a:gd name="connsiteY0" fmla="*/ 272189 h 1098390"/>
              <a:gd name="connsiteX1" fmla="*/ 99813 w 3891472"/>
              <a:gd name="connsiteY1" fmla="*/ 121269 h 1098390"/>
              <a:gd name="connsiteX2" fmla="*/ 224100 w 3891472"/>
              <a:gd name="connsiteY2" fmla="*/ 68003 h 1098390"/>
              <a:gd name="connsiteX3" fmla="*/ 375020 w 3891472"/>
              <a:gd name="connsiteY3" fmla="*/ 41370 h 1098390"/>
              <a:gd name="connsiteX4" fmla="*/ 703494 w 3891472"/>
              <a:gd name="connsiteY4" fmla="*/ 50247 h 1098390"/>
              <a:gd name="connsiteX5" fmla="*/ 1120745 w 3891472"/>
              <a:gd name="connsiteY5" fmla="*/ 50247 h 1098390"/>
              <a:gd name="connsiteX6" fmla="*/ 1431463 w 3891472"/>
              <a:gd name="connsiteY6" fmla="*/ 41370 h 1098390"/>
              <a:gd name="connsiteX7" fmla="*/ 1990756 w 3891472"/>
              <a:gd name="connsiteY7" fmla="*/ 23614 h 1098390"/>
              <a:gd name="connsiteX8" fmla="*/ 2479028 w 3891472"/>
              <a:gd name="connsiteY8" fmla="*/ 23614 h 1098390"/>
              <a:gd name="connsiteX9" fmla="*/ 2958422 w 3891472"/>
              <a:gd name="connsiteY9" fmla="*/ 5859 h 1098390"/>
              <a:gd name="connsiteX10" fmla="*/ 3517716 w 3891472"/>
              <a:gd name="connsiteY10" fmla="*/ 139024 h 1098390"/>
              <a:gd name="connsiteX11" fmla="*/ 3748535 w 3891472"/>
              <a:gd name="connsiteY11" fmla="*/ 298822 h 1098390"/>
              <a:gd name="connsiteX12" fmla="*/ 3890578 w 3891472"/>
              <a:gd name="connsiteY12" fmla="*/ 636174 h 1098390"/>
              <a:gd name="connsiteX13" fmla="*/ 3801801 w 3891472"/>
              <a:gd name="connsiteY13" fmla="*/ 893626 h 1098390"/>
              <a:gd name="connsiteX14" fmla="*/ 3659758 w 3891472"/>
              <a:gd name="connsiteY14" fmla="*/ 1026791 h 1098390"/>
              <a:gd name="connsiteX15" fmla="*/ 3189242 w 3891472"/>
              <a:gd name="connsiteY15" fmla="*/ 1097812 h 1098390"/>
              <a:gd name="connsiteX16" fmla="*/ 2807502 w 3891472"/>
              <a:gd name="connsiteY16" fmla="*/ 1062302 h 1098390"/>
              <a:gd name="connsiteX17" fmla="*/ 2345863 w 3891472"/>
              <a:gd name="connsiteY17" fmla="*/ 1026791 h 1098390"/>
              <a:gd name="connsiteX18" fmla="*/ 1893102 w 3891472"/>
              <a:gd name="connsiteY18" fmla="*/ 955770 h 1098390"/>
              <a:gd name="connsiteX19" fmla="*/ 1537995 w 3891472"/>
              <a:gd name="connsiteY19" fmla="*/ 902504 h 1098390"/>
              <a:gd name="connsiteX20" fmla="*/ 1102989 w 3891472"/>
              <a:gd name="connsiteY20" fmla="*/ 849238 h 1098390"/>
              <a:gd name="connsiteX21" fmla="*/ 667984 w 3891472"/>
              <a:gd name="connsiteY21" fmla="*/ 813727 h 1098390"/>
              <a:gd name="connsiteX22" fmla="*/ 312877 w 3891472"/>
              <a:gd name="connsiteY22" fmla="*/ 733828 h 1098390"/>
              <a:gd name="connsiteX23" fmla="*/ 99813 w 3891472"/>
              <a:gd name="connsiteY23" fmla="*/ 645051 h 1098390"/>
              <a:gd name="connsiteX24" fmla="*/ 2158 w 3891472"/>
              <a:gd name="connsiteY24" fmla="*/ 431987 h 1098390"/>
              <a:gd name="connsiteX25" fmla="*/ 46547 w 3891472"/>
              <a:gd name="connsiteY25" fmla="*/ 272189 h 1098390"/>
              <a:gd name="connsiteX0" fmla="*/ 46547 w 3891472"/>
              <a:gd name="connsiteY0" fmla="*/ 272189 h 1062688"/>
              <a:gd name="connsiteX1" fmla="*/ 99813 w 3891472"/>
              <a:gd name="connsiteY1" fmla="*/ 121269 h 1062688"/>
              <a:gd name="connsiteX2" fmla="*/ 224100 w 3891472"/>
              <a:gd name="connsiteY2" fmla="*/ 68003 h 1062688"/>
              <a:gd name="connsiteX3" fmla="*/ 375020 w 3891472"/>
              <a:gd name="connsiteY3" fmla="*/ 41370 h 1062688"/>
              <a:gd name="connsiteX4" fmla="*/ 703494 w 3891472"/>
              <a:gd name="connsiteY4" fmla="*/ 50247 h 1062688"/>
              <a:gd name="connsiteX5" fmla="*/ 1120745 w 3891472"/>
              <a:gd name="connsiteY5" fmla="*/ 50247 h 1062688"/>
              <a:gd name="connsiteX6" fmla="*/ 1431463 w 3891472"/>
              <a:gd name="connsiteY6" fmla="*/ 41370 h 1062688"/>
              <a:gd name="connsiteX7" fmla="*/ 1990756 w 3891472"/>
              <a:gd name="connsiteY7" fmla="*/ 23614 h 1062688"/>
              <a:gd name="connsiteX8" fmla="*/ 2479028 w 3891472"/>
              <a:gd name="connsiteY8" fmla="*/ 23614 h 1062688"/>
              <a:gd name="connsiteX9" fmla="*/ 2958422 w 3891472"/>
              <a:gd name="connsiteY9" fmla="*/ 5859 h 1062688"/>
              <a:gd name="connsiteX10" fmla="*/ 3517716 w 3891472"/>
              <a:gd name="connsiteY10" fmla="*/ 139024 h 1062688"/>
              <a:gd name="connsiteX11" fmla="*/ 3748535 w 3891472"/>
              <a:gd name="connsiteY11" fmla="*/ 298822 h 1062688"/>
              <a:gd name="connsiteX12" fmla="*/ 3890578 w 3891472"/>
              <a:gd name="connsiteY12" fmla="*/ 636174 h 1062688"/>
              <a:gd name="connsiteX13" fmla="*/ 3801801 w 3891472"/>
              <a:gd name="connsiteY13" fmla="*/ 893626 h 1062688"/>
              <a:gd name="connsiteX14" fmla="*/ 3659758 w 3891472"/>
              <a:gd name="connsiteY14" fmla="*/ 1026791 h 1062688"/>
              <a:gd name="connsiteX15" fmla="*/ 3189242 w 3891472"/>
              <a:gd name="connsiteY15" fmla="*/ 1044546 h 1062688"/>
              <a:gd name="connsiteX16" fmla="*/ 2807502 w 3891472"/>
              <a:gd name="connsiteY16" fmla="*/ 1062302 h 1062688"/>
              <a:gd name="connsiteX17" fmla="*/ 2345863 w 3891472"/>
              <a:gd name="connsiteY17" fmla="*/ 1026791 h 1062688"/>
              <a:gd name="connsiteX18" fmla="*/ 1893102 w 3891472"/>
              <a:gd name="connsiteY18" fmla="*/ 955770 h 1062688"/>
              <a:gd name="connsiteX19" fmla="*/ 1537995 w 3891472"/>
              <a:gd name="connsiteY19" fmla="*/ 902504 h 1062688"/>
              <a:gd name="connsiteX20" fmla="*/ 1102989 w 3891472"/>
              <a:gd name="connsiteY20" fmla="*/ 849238 h 1062688"/>
              <a:gd name="connsiteX21" fmla="*/ 667984 w 3891472"/>
              <a:gd name="connsiteY21" fmla="*/ 813727 h 1062688"/>
              <a:gd name="connsiteX22" fmla="*/ 312877 w 3891472"/>
              <a:gd name="connsiteY22" fmla="*/ 733828 h 1062688"/>
              <a:gd name="connsiteX23" fmla="*/ 99813 w 3891472"/>
              <a:gd name="connsiteY23" fmla="*/ 645051 h 1062688"/>
              <a:gd name="connsiteX24" fmla="*/ 2158 w 3891472"/>
              <a:gd name="connsiteY24" fmla="*/ 431987 h 1062688"/>
              <a:gd name="connsiteX25" fmla="*/ 46547 w 3891472"/>
              <a:gd name="connsiteY25" fmla="*/ 272189 h 1062688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1026791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6213"/>
              <a:gd name="connsiteX1" fmla="*/ 99813 w 3891472"/>
              <a:gd name="connsiteY1" fmla="*/ 121269 h 1046213"/>
              <a:gd name="connsiteX2" fmla="*/ 224100 w 3891472"/>
              <a:gd name="connsiteY2" fmla="*/ 68003 h 1046213"/>
              <a:gd name="connsiteX3" fmla="*/ 375020 w 3891472"/>
              <a:gd name="connsiteY3" fmla="*/ 41370 h 1046213"/>
              <a:gd name="connsiteX4" fmla="*/ 703494 w 3891472"/>
              <a:gd name="connsiteY4" fmla="*/ 50247 h 1046213"/>
              <a:gd name="connsiteX5" fmla="*/ 1120745 w 3891472"/>
              <a:gd name="connsiteY5" fmla="*/ 50247 h 1046213"/>
              <a:gd name="connsiteX6" fmla="*/ 1431463 w 3891472"/>
              <a:gd name="connsiteY6" fmla="*/ 41370 h 1046213"/>
              <a:gd name="connsiteX7" fmla="*/ 1990756 w 3891472"/>
              <a:gd name="connsiteY7" fmla="*/ 23614 h 1046213"/>
              <a:gd name="connsiteX8" fmla="*/ 2479028 w 3891472"/>
              <a:gd name="connsiteY8" fmla="*/ 23614 h 1046213"/>
              <a:gd name="connsiteX9" fmla="*/ 2958422 w 3891472"/>
              <a:gd name="connsiteY9" fmla="*/ 5859 h 1046213"/>
              <a:gd name="connsiteX10" fmla="*/ 3517716 w 3891472"/>
              <a:gd name="connsiteY10" fmla="*/ 139024 h 1046213"/>
              <a:gd name="connsiteX11" fmla="*/ 3748535 w 3891472"/>
              <a:gd name="connsiteY11" fmla="*/ 298822 h 1046213"/>
              <a:gd name="connsiteX12" fmla="*/ 3890578 w 3891472"/>
              <a:gd name="connsiteY12" fmla="*/ 636174 h 1046213"/>
              <a:gd name="connsiteX13" fmla="*/ 3801801 w 3891472"/>
              <a:gd name="connsiteY13" fmla="*/ 893626 h 1046213"/>
              <a:gd name="connsiteX14" fmla="*/ 3659758 w 3891472"/>
              <a:gd name="connsiteY14" fmla="*/ 1026791 h 1046213"/>
              <a:gd name="connsiteX15" fmla="*/ 3189242 w 3891472"/>
              <a:gd name="connsiteY15" fmla="*/ 1044546 h 1046213"/>
              <a:gd name="connsiteX16" fmla="*/ 2807502 w 3891472"/>
              <a:gd name="connsiteY16" fmla="*/ 1017913 h 1046213"/>
              <a:gd name="connsiteX17" fmla="*/ 2345863 w 3891472"/>
              <a:gd name="connsiteY17" fmla="*/ 982403 h 1046213"/>
              <a:gd name="connsiteX18" fmla="*/ 1893102 w 3891472"/>
              <a:gd name="connsiteY18" fmla="*/ 955770 h 1046213"/>
              <a:gd name="connsiteX19" fmla="*/ 1537995 w 3891472"/>
              <a:gd name="connsiteY19" fmla="*/ 902504 h 1046213"/>
              <a:gd name="connsiteX20" fmla="*/ 1102989 w 3891472"/>
              <a:gd name="connsiteY20" fmla="*/ 849238 h 1046213"/>
              <a:gd name="connsiteX21" fmla="*/ 667984 w 3891472"/>
              <a:gd name="connsiteY21" fmla="*/ 813727 h 1046213"/>
              <a:gd name="connsiteX22" fmla="*/ 312877 w 3891472"/>
              <a:gd name="connsiteY22" fmla="*/ 733828 h 1046213"/>
              <a:gd name="connsiteX23" fmla="*/ 99813 w 3891472"/>
              <a:gd name="connsiteY23" fmla="*/ 645051 h 1046213"/>
              <a:gd name="connsiteX24" fmla="*/ 2158 w 3891472"/>
              <a:gd name="connsiteY24" fmla="*/ 431987 h 1046213"/>
              <a:gd name="connsiteX25" fmla="*/ 46547 w 3891472"/>
              <a:gd name="connsiteY25" fmla="*/ 272189 h 1046213"/>
              <a:gd name="connsiteX0" fmla="*/ 46547 w 3891472"/>
              <a:gd name="connsiteY0" fmla="*/ 272189 h 1047402"/>
              <a:gd name="connsiteX1" fmla="*/ 99813 w 3891472"/>
              <a:gd name="connsiteY1" fmla="*/ 121269 h 1047402"/>
              <a:gd name="connsiteX2" fmla="*/ 224100 w 3891472"/>
              <a:gd name="connsiteY2" fmla="*/ 68003 h 1047402"/>
              <a:gd name="connsiteX3" fmla="*/ 375020 w 3891472"/>
              <a:gd name="connsiteY3" fmla="*/ 41370 h 1047402"/>
              <a:gd name="connsiteX4" fmla="*/ 703494 w 3891472"/>
              <a:gd name="connsiteY4" fmla="*/ 50247 h 1047402"/>
              <a:gd name="connsiteX5" fmla="*/ 1120745 w 3891472"/>
              <a:gd name="connsiteY5" fmla="*/ 50247 h 1047402"/>
              <a:gd name="connsiteX6" fmla="*/ 1431463 w 3891472"/>
              <a:gd name="connsiteY6" fmla="*/ 41370 h 1047402"/>
              <a:gd name="connsiteX7" fmla="*/ 1990756 w 3891472"/>
              <a:gd name="connsiteY7" fmla="*/ 23614 h 1047402"/>
              <a:gd name="connsiteX8" fmla="*/ 2479028 w 3891472"/>
              <a:gd name="connsiteY8" fmla="*/ 23614 h 1047402"/>
              <a:gd name="connsiteX9" fmla="*/ 2958422 w 3891472"/>
              <a:gd name="connsiteY9" fmla="*/ 5859 h 1047402"/>
              <a:gd name="connsiteX10" fmla="*/ 3517716 w 3891472"/>
              <a:gd name="connsiteY10" fmla="*/ 139024 h 1047402"/>
              <a:gd name="connsiteX11" fmla="*/ 3748535 w 3891472"/>
              <a:gd name="connsiteY11" fmla="*/ 298822 h 1047402"/>
              <a:gd name="connsiteX12" fmla="*/ 3890578 w 3891472"/>
              <a:gd name="connsiteY12" fmla="*/ 636174 h 1047402"/>
              <a:gd name="connsiteX13" fmla="*/ 3801801 w 3891472"/>
              <a:gd name="connsiteY13" fmla="*/ 893626 h 1047402"/>
              <a:gd name="connsiteX14" fmla="*/ 3659758 w 3891472"/>
              <a:gd name="connsiteY14" fmla="*/ 946892 h 1047402"/>
              <a:gd name="connsiteX15" fmla="*/ 3189242 w 3891472"/>
              <a:gd name="connsiteY15" fmla="*/ 1044546 h 1047402"/>
              <a:gd name="connsiteX16" fmla="*/ 2807502 w 3891472"/>
              <a:gd name="connsiteY16" fmla="*/ 1017913 h 1047402"/>
              <a:gd name="connsiteX17" fmla="*/ 2345863 w 3891472"/>
              <a:gd name="connsiteY17" fmla="*/ 982403 h 1047402"/>
              <a:gd name="connsiteX18" fmla="*/ 1893102 w 3891472"/>
              <a:gd name="connsiteY18" fmla="*/ 955770 h 1047402"/>
              <a:gd name="connsiteX19" fmla="*/ 1537995 w 3891472"/>
              <a:gd name="connsiteY19" fmla="*/ 902504 h 1047402"/>
              <a:gd name="connsiteX20" fmla="*/ 1102989 w 3891472"/>
              <a:gd name="connsiteY20" fmla="*/ 849238 h 1047402"/>
              <a:gd name="connsiteX21" fmla="*/ 667984 w 3891472"/>
              <a:gd name="connsiteY21" fmla="*/ 813727 h 1047402"/>
              <a:gd name="connsiteX22" fmla="*/ 312877 w 3891472"/>
              <a:gd name="connsiteY22" fmla="*/ 733828 h 1047402"/>
              <a:gd name="connsiteX23" fmla="*/ 99813 w 3891472"/>
              <a:gd name="connsiteY23" fmla="*/ 645051 h 1047402"/>
              <a:gd name="connsiteX24" fmla="*/ 2158 w 3891472"/>
              <a:gd name="connsiteY24" fmla="*/ 431987 h 1047402"/>
              <a:gd name="connsiteX25" fmla="*/ 46547 w 3891472"/>
              <a:gd name="connsiteY25" fmla="*/ 272189 h 1047402"/>
              <a:gd name="connsiteX0" fmla="*/ 46547 w 3891146"/>
              <a:gd name="connsiteY0" fmla="*/ 272189 h 1047402"/>
              <a:gd name="connsiteX1" fmla="*/ 99813 w 3891146"/>
              <a:gd name="connsiteY1" fmla="*/ 121269 h 1047402"/>
              <a:gd name="connsiteX2" fmla="*/ 224100 w 3891146"/>
              <a:gd name="connsiteY2" fmla="*/ 68003 h 1047402"/>
              <a:gd name="connsiteX3" fmla="*/ 375020 w 3891146"/>
              <a:gd name="connsiteY3" fmla="*/ 41370 h 1047402"/>
              <a:gd name="connsiteX4" fmla="*/ 703494 w 3891146"/>
              <a:gd name="connsiteY4" fmla="*/ 50247 h 1047402"/>
              <a:gd name="connsiteX5" fmla="*/ 1120745 w 3891146"/>
              <a:gd name="connsiteY5" fmla="*/ 50247 h 1047402"/>
              <a:gd name="connsiteX6" fmla="*/ 1431463 w 3891146"/>
              <a:gd name="connsiteY6" fmla="*/ 41370 h 1047402"/>
              <a:gd name="connsiteX7" fmla="*/ 1990756 w 3891146"/>
              <a:gd name="connsiteY7" fmla="*/ 23614 h 1047402"/>
              <a:gd name="connsiteX8" fmla="*/ 2479028 w 3891146"/>
              <a:gd name="connsiteY8" fmla="*/ 23614 h 1047402"/>
              <a:gd name="connsiteX9" fmla="*/ 2958422 w 3891146"/>
              <a:gd name="connsiteY9" fmla="*/ 5859 h 1047402"/>
              <a:gd name="connsiteX10" fmla="*/ 3517716 w 3891146"/>
              <a:gd name="connsiteY10" fmla="*/ 139024 h 1047402"/>
              <a:gd name="connsiteX11" fmla="*/ 3748535 w 3891146"/>
              <a:gd name="connsiteY11" fmla="*/ 298822 h 1047402"/>
              <a:gd name="connsiteX12" fmla="*/ 3890578 w 3891146"/>
              <a:gd name="connsiteY12" fmla="*/ 636174 h 1047402"/>
              <a:gd name="connsiteX13" fmla="*/ 3792923 w 3891146"/>
              <a:gd name="connsiteY13" fmla="*/ 849238 h 1047402"/>
              <a:gd name="connsiteX14" fmla="*/ 3659758 w 3891146"/>
              <a:gd name="connsiteY14" fmla="*/ 946892 h 1047402"/>
              <a:gd name="connsiteX15" fmla="*/ 3189242 w 3891146"/>
              <a:gd name="connsiteY15" fmla="*/ 1044546 h 1047402"/>
              <a:gd name="connsiteX16" fmla="*/ 2807502 w 3891146"/>
              <a:gd name="connsiteY16" fmla="*/ 1017913 h 1047402"/>
              <a:gd name="connsiteX17" fmla="*/ 2345863 w 3891146"/>
              <a:gd name="connsiteY17" fmla="*/ 982403 h 1047402"/>
              <a:gd name="connsiteX18" fmla="*/ 1893102 w 3891146"/>
              <a:gd name="connsiteY18" fmla="*/ 955770 h 1047402"/>
              <a:gd name="connsiteX19" fmla="*/ 1537995 w 3891146"/>
              <a:gd name="connsiteY19" fmla="*/ 902504 h 1047402"/>
              <a:gd name="connsiteX20" fmla="*/ 1102989 w 3891146"/>
              <a:gd name="connsiteY20" fmla="*/ 849238 h 1047402"/>
              <a:gd name="connsiteX21" fmla="*/ 667984 w 3891146"/>
              <a:gd name="connsiteY21" fmla="*/ 813727 h 1047402"/>
              <a:gd name="connsiteX22" fmla="*/ 312877 w 3891146"/>
              <a:gd name="connsiteY22" fmla="*/ 733828 h 1047402"/>
              <a:gd name="connsiteX23" fmla="*/ 99813 w 3891146"/>
              <a:gd name="connsiteY23" fmla="*/ 645051 h 1047402"/>
              <a:gd name="connsiteX24" fmla="*/ 2158 w 3891146"/>
              <a:gd name="connsiteY24" fmla="*/ 431987 h 1047402"/>
              <a:gd name="connsiteX25" fmla="*/ 46547 w 3891146"/>
              <a:gd name="connsiteY25" fmla="*/ 272189 h 1047402"/>
              <a:gd name="connsiteX0" fmla="*/ 46547 w 3830326"/>
              <a:gd name="connsiteY0" fmla="*/ 272189 h 1047402"/>
              <a:gd name="connsiteX1" fmla="*/ 99813 w 3830326"/>
              <a:gd name="connsiteY1" fmla="*/ 121269 h 1047402"/>
              <a:gd name="connsiteX2" fmla="*/ 224100 w 3830326"/>
              <a:gd name="connsiteY2" fmla="*/ 68003 h 1047402"/>
              <a:gd name="connsiteX3" fmla="*/ 375020 w 3830326"/>
              <a:gd name="connsiteY3" fmla="*/ 41370 h 1047402"/>
              <a:gd name="connsiteX4" fmla="*/ 703494 w 3830326"/>
              <a:gd name="connsiteY4" fmla="*/ 50247 h 1047402"/>
              <a:gd name="connsiteX5" fmla="*/ 1120745 w 3830326"/>
              <a:gd name="connsiteY5" fmla="*/ 50247 h 1047402"/>
              <a:gd name="connsiteX6" fmla="*/ 1431463 w 3830326"/>
              <a:gd name="connsiteY6" fmla="*/ 41370 h 1047402"/>
              <a:gd name="connsiteX7" fmla="*/ 1990756 w 3830326"/>
              <a:gd name="connsiteY7" fmla="*/ 23614 h 1047402"/>
              <a:gd name="connsiteX8" fmla="*/ 2479028 w 3830326"/>
              <a:gd name="connsiteY8" fmla="*/ 23614 h 1047402"/>
              <a:gd name="connsiteX9" fmla="*/ 2958422 w 3830326"/>
              <a:gd name="connsiteY9" fmla="*/ 5859 h 1047402"/>
              <a:gd name="connsiteX10" fmla="*/ 3517716 w 3830326"/>
              <a:gd name="connsiteY10" fmla="*/ 139024 h 1047402"/>
              <a:gd name="connsiteX11" fmla="*/ 3748535 w 3830326"/>
              <a:gd name="connsiteY11" fmla="*/ 298822 h 1047402"/>
              <a:gd name="connsiteX12" fmla="*/ 3828434 w 3830326"/>
              <a:gd name="connsiteY12" fmla="*/ 600664 h 1047402"/>
              <a:gd name="connsiteX13" fmla="*/ 3792923 w 3830326"/>
              <a:gd name="connsiteY13" fmla="*/ 849238 h 1047402"/>
              <a:gd name="connsiteX14" fmla="*/ 3659758 w 3830326"/>
              <a:gd name="connsiteY14" fmla="*/ 946892 h 1047402"/>
              <a:gd name="connsiteX15" fmla="*/ 3189242 w 3830326"/>
              <a:gd name="connsiteY15" fmla="*/ 1044546 h 1047402"/>
              <a:gd name="connsiteX16" fmla="*/ 2807502 w 3830326"/>
              <a:gd name="connsiteY16" fmla="*/ 1017913 h 1047402"/>
              <a:gd name="connsiteX17" fmla="*/ 2345863 w 3830326"/>
              <a:gd name="connsiteY17" fmla="*/ 982403 h 1047402"/>
              <a:gd name="connsiteX18" fmla="*/ 1893102 w 3830326"/>
              <a:gd name="connsiteY18" fmla="*/ 955770 h 1047402"/>
              <a:gd name="connsiteX19" fmla="*/ 1537995 w 3830326"/>
              <a:gd name="connsiteY19" fmla="*/ 902504 h 1047402"/>
              <a:gd name="connsiteX20" fmla="*/ 1102989 w 3830326"/>
              <a:gd name="connsiteY20" fmla="*/ 849238 h 1047402"/>
              <a:gd name="connsiteX21" fmla="*/ 667984 w 3830326"/>
              <a:gd name="connsiteY21" fmla="*/ 813727 h 1047402"/>
              <a:gd name="connsiteX22" fmla="*/ 312877 w 3830326"/>
              <a:gd name="connsiteY22" fmla="*/ 733828 h 1047402"/>
              <a:gd name="connsiteX23" fmla="*/ 99813 w 3830326"/>
              <a:gd name="connsiteY23" fmla="*/ 645051 h 1047402"/>
              <a:gd name="connsiteX24" fmla="*/ 2158 w 3830326"/>
              <a:gd name="connsiteY24" fmla="*/ 431987 h 1047402"/>
              <a:gd name="connsiteX25" fmla="*/ 46547 w 3830326"/>
              <a:gd name="connsiteY25" fmla="*/ 272189 h 1047402"/>
              <a:gd name="connsiteX0" fmla="*/ 46547 w 3830326"/>
              <a:gd name="connsiteY0" fmla="*/ 252624 h 1027837"/>
              <a:gd name="connsiteX1" fmla="*/ 99813 w 3830326"/>
              <a:gd name="connsiteY1" fmla="*/ 101704 h 1027837"/>
              <a:gd name="connsiteX2" fmla="*/ 224100 w 3830326"/>
              <a:gd name="connsiteY2" fmla="*/ 48438 h 1027837"/>
              <a:gd name="connsiteX3" fmla="*/ 375020 w 3830326"/>
              <a:gd name="connsiteY3" fmla="*/ 21805 h 1027837"/>
              <a:gd name="connsiteX4" fmla="*/ 703494 w 3830326"/>
              <a:gd name="connsiteY4" fmla="*/ 30682 h 1027837"/>
              <a:gd name="connsiteX5" fmla="*/ 1120745 w 3830326"/>
              <a:gd name="connsiteY5" fmla="*/ 30682 h 1027837"/>
              <a:gd name="connsiteX6" fmla="*/ 1431463 w 3830326"/>
              <a:gd name="connsiteY6" fmla="*/ 21805 h 1027837"/>
              <a:gd name="connsiteX7" fmla="*/ 1990756 w 3830326"/>
              <a:gd name="connsiteY7" fmla="*/ 4049 h 1027837"/>
              <a:gd name="connsiteX8" fmla="*/ 2479028 w 3830326"/>
              <a:gd name="connsiteY8" fmla="*/ 4049 h 1027837"/>
              <a:gd name="connsiteX9" fmla="*/ 2958422 w 3830326"/>
              <a:gd name="connsiteY9" fmla="*/ 48438 h 1027837"/>
              <a:gd name="connsiteX10" fmla="*/ 3517716 w 3830326"/>
              <a:gd name="connsiteY10" fmla="*/ 119459 h 1027837"/>
              <a:gd name="connsiteX11" fmla="*/ 3748535 w 3830326"/>
              <a:gd name="connsiteY11" fmla="*/ 279257 h 1027837"/>
              <a:gd name="connsiteX12" fmla="*/ 3828434 w 3830326"/>
              <a:gd name="connsiteY12" fmla="*/ 581099 h 1027837"/>
              <a:gd name="connsiteX13" fmla="*/ 3792923 w 3830326"/>
              <a:gd name="connsiteY13" fmla="*/ 829673 h 1027837"/>
              <a:gd name="connsiteX14" fmla="*/ 3659758 w 3830326"/>
              <a:gd name="connsiteY14" fmla="*/ 927327 h 1027837"/>
              <a:gd name="connsiteX15" fmla="*/ 3189242 w 3830326"/>
              <a:gd name="connsiteY15" fmla="*/ 1024981 h 1027837"/>
              <a:gd name="connsiteX16" fmla="*/ 2807502 w 3830326"/>
              <a:gd name="connsiteY16" fmla="*/ 998348 h 1027837"/>
              <a:gd name="connsiteX17" fmla="*/ 2345863 w 3830326"/>
              <a:gd name="connsiteY17" fmla="*/ 962838 h 1027837"/>
              <a:gd name="connsiteX18" fmla="*/ 1893102 w 3830326"/>
              <a:gd name="connsiteY18" fmla="*/ 936205 h 1027837"/>
              <a:gd name="connsiteX19" fmla="*/ 1537995 w 3830326"/>
              <a:gd name="connsiteY19" fmla="*/ 882939 h 1027837"/>
              <a:gd name="connsiteX20" fmla="*/ 1102989 w 3830326"/>
              <a:gd name="connsiteY20" fmla="*/ 829673 h 1027837"/>
              <a:gd name="connsiteX21" fmla="*/ 667984 w 3830326"/>
              <a:gd name="connsiteY21" fmla="*/ 794162 h 1027837"/>
              <a:gd name="connsiteX22" fmla="*/ 312877 w 3830326"/>
              <a:gd name="connsiteY22" fmla="*/ 714263 h 1027837"/>
              <a:gd name="connsiteX23" fmla="*/ 99813 w 3830326"/>
              <a:gd name="connsiteY23" fmla="*/ 625486 h 1027837"/>
              <a:gd name="connsiteX24" fmla="*/ 2158 w 3830326"/>
              <a:gd name="connsiteY24" fmla="*/ 412422 h 1027837"/>
              <a:gd name="connsiteX25" fmla="*/ 46547 w 3830326"/>
              <a:gd name="connsiteY25" fmla="*/ 252624 h 1027837"/>
              <a:gd name="connsiteX0" fmla="*/ 46547 w 3830326"/>
              <a:gd name="connsiteY0" fmla="*/ 248962 h 1024175"/>
              <a:gd name="connsiteX1" fmla="*/ 99813 w 3830326"/>
              <a:gd name="connsiteY1" fmla="*/ 98042 h 1024175"/>
              <a:gd name="connsiteX2" fmla="*/ 224100 w 3830326"/>
              <a:gd name="connsiteY2" fmla="*/ 44776 h 1024175"/>
              <a:gd name="connsiteX3" fmla="*/ 375020 w 3830326"/>
              <a:gd name="connsiteY3" fmla="*/ 18143 h 1024175"/>
              <a:gd name="connsiteX4" fmla="*/ 703494 w 3830326"/>
              <a:gd name="connsiteY4" fmla="*/ 27020 h 1024175"/>
              <a:gd name="connsiteX5" fmla="*/ 1120745 w 3830326"/>
              <a:gd name="connsiteY5" fmla="*/ 27020 h 1024175"/>
              <a:gd name="connsiteX6" fmla="*/ 1431463 w 3830326"/>
              <a:gd name="connsiteY6" fmla="*/ 18143 h 1024175"/>
              <a:gd name="connsiteX7" fmla="*/ 1990756 w 3830326"/>
              <a:gd name="connsiteY7" fmla="*/ 387 h 1024175"/>
              <a:gd name="connsiteX8" fmla="*/ 2487905 w 3830326"/>
              <a:gd name="connsiteY8" fmla="*/ 35897 h 1024175"/>
              <a:gd name="connsiteX9" fmla="*/ 2958422 w 3830326"/>
              <a:gd name="connsiteY9" fmla="*/ 44776 h 1024175"/>
              <a:gd name="connsiteX10" fmla="*/ 3517716 w 3830326"/>
              <a:gd name="connsiteY10" fmla="*/ 115797 h 1024175"/>
              <a:gd name="connsiteX11" fmla="*/ 3748535 w 3830326"/>
              <a:gd name="connsiteY11" fmla="*/ 275595 h 1024175"/>
              <a:gd name="connsiteX12" fmla="*/ 3828434 w 3830326"/>
              <a:gd name="connsiteY12" fmla="*/ 577437 h 1024175"/>
              <a:gd name="connsiteX13" fmla="*/ 3792923 w 3830326"/>
              <a:gd name="connsiteY13" fmla="*/ 826011 h 1024175"/>
              <a:gd name="connsiteX14" fmla="*/ 3659758 w 3830326"/>
              <a:gd name="connsiteY14" fmla="*/ 923665 h 1024175"/>
              <a:gd name="connsiteX15" fmla="*/ 3189242 w 3830326"/>
              <a:gd name="connsiteY15" fmla="*/ 1021319 h 1024175"/>
              <a:gd name="connsiteX16" fmla="*/ 2807502 w 3830326"/>
              <a:gd name="connsiteY16" fmla="*/ 994686 h 1024175"/>
              <a:gd name="connsiteX17" fmla="*/ 2345863 w 3830326"/>
              <a:gd name="connsiteY17" fmla="*/ 959176 h 1024175"/>
              <a:gd name="connsiteX18" fmla="*/ 1893102 w 3830326"/>
              <a:gd name="connsiteY18" fmla="*/ 932543 h 1024175"/>
              <a:gd name="connsiteX19" fmla="*/ 1537995 w 3830326"/>
              <a:gd name="connsiteY19" fmla="*/ 879277 h 1024175"/>
              <a:gd name="connsiteX20" fmla="*/ 1102989 w 3830326"/>
              <a:gd name="connsiteY20" fmla="*/ 826011 h 1024175"/>
              <a:gd name="connsiteX21" fmla="*/ 667984 w 3830326"/>
              <a:gd name="connsiteY21" fmla="*/ 790500 h 1024175"/>
              <a:gd name="connsiteX22" fmla="*/ 312877 w 3830326"/>
              <a:gd name="connsiteY22" fmla="*/ 710601 h 1024175"/>
              <a:gd name="connsiteX23" fmla="*/ 99813 w 3830326"/>
              <a:gd name="connsiteY23" fmla="*/ 621824 h 1024175"/>
              <a:gd name="connsiteX24" fmla="*/ 2158 w 3830326"/>
              <a:gd name="connsiteY24" fmla="*/ 408760 h 1024175"/>
              <a:gd name="connsiteX25" fmla="*/ 46547 w 3830326"/>
              <a:gd name="connsiteY25" fmla="*/ 248962 h 1024175"/>
              <a:gd name="connsiteX0" fmla="*/ 46547 w 3830326"/>
              <a:gd name="connsiteY0" fmla="*/ 248962 h 994780"/>
              <a:gd name="connsiteX1" fmla="*/ 99813 w 3830326"/>
              <a:gd name="connsiteY1" fmla="*/ 98042 h 994780"/>
              <a:gd name="connsiteX2" fmla="*/ 224100 w 3830326"/>
              <a:gd name="connsiteY2" fmla="*/ 44776 h 994780"/>
              <a:gd name="connsiteX3" fmla="*/ 375020 w 3830326"/>
              <a:gd name="connsiteY3" fmla="*/ 18143 h 994780"/>
              <a:gd name="connsiteX4" fmla="*/ 703494 w 3830326"/>
              <a:gd name="connsiteY4" fmla="*/ 27020 h 994780"/>
              <a:gd name="connsiteX5" fmla="*/ 1120745 w 3830326"/>
              <a:gd name="connsiteY5" fmla="*/ 27020 h 994780"/>
              <a:gd name="connsiteX6" fmla="*/ 1431463 w 3830326"/>
              <a:gd name="connsiteY6" fmla="*/ 18143 h 994780"/>
              <a:gd name="connsiteX7" fmla="*/ 1990756 w 3830326"/>
              <a:gd name="connsiteY7" fmla="*/ 387 h 994780"/>
              <a:gd name="connsiteX8" fmla="*/ 2487905 w 3830326"/>
              <a:gd name="connsiteY8" fmla="*/ 35897 h 994780"/>
              <a:gd name="connsiteX9" fmla="*/ 2958422 w 3830326"/>
              <a:gd name="connsiteY9" fmla="*/ 44776 h 994780"/>
              <a:gd name="connsiteX10" fmla="*/ 3517716 w 3830326"/>
              <a:gd name="connsiteY10" fmla="*/ 115797 h 994780"/>
              <a:gd name="connsiteX11" fmla="*/ 3748535 w 3830326"/>
              <a:gd name="connsiteY11" fmla="*/ 275595 h 994780"/>
              <a:gd name="connsiteX12" fmla="*/ 3828434 w 3830326"/>
              <a:gd name="connsiteY12" fmla="*/ 577437 h 994780"/>
              <a:gd name="connsiteX13" fmla="*/ 3792923 w 3830326"/>
              <a:gd name="connsiteY13" fmla="*/ 826011 h 994780"/>
              <a:gd name="connsiteX14" fmla="*/ 3659758 w 3830326"/>
              <a:gd name="connsiteY14" fmla="*/ 923665 h 994780"/>
              <a:gd name="connsiteX15" fmla="*/ 3198120 w 3830326"/>
              <a:gd name="connsiteY15" fmla="*/ 968053 h 994780"/>
              <a:gd name="connsiteX16" fmla="*/ 2807502 w 3830326"/>
              <a:gd name="connsiteY16" fmla="*/ 994686 h 994780"/>
              <a:gd name="connsiteX17" fmla="*/ 2345863 w 3830326"/>
              <a:gd name="connsiteY17" fmla="*/ 959176 h 994780"/>
              <a:gd name="connsiteX18" fmla="*/ 1893102 w 3830326"/>
              <a:gd name="connsiteY18" fmla="*/ 932543 h 994780"/>
              <a:gd name="connsiteX19" fmla="*/ 1537995 w 3830326"/>
              <a:gd name="connsiteY19" fmla="*/ 879277 h 994780"/>
              <a:gd name="connsiteX20" fmla="*/ 1102989 w 3830326"/>
              <a:gd name="connsiteY20" fmla="*/ 826011 h 994780"/>
              <a:gd name="connsiteX21" fmla="*/ 667984 w 3830326"/>
              <a:gd name="connsiteY21" fmla="*/ 790500 h 994780"/>
              <a:gd name="connsiteX22" fmla="*/ 312877 w 3830326"/>
              <a:gd name="connsiteY22" fmla="*/ 710601 h 994780"/>
              <a:gd name="connsiteX23" fmla="*/ 99813 w 3830326"/>
              <a:gd name="connsiteY23" fmla="*/ 621824 h 994780"/>
              <a:gd name="connsiteX24" fmla="*/ 2158 w 3830326"/>
              <a:gd name="connsiteY24" fmla="*/ 408760 h 994780"/>
              <a:gd name="connsiteX25" fmla="*/ 46547 w 3830326"/>
              <a:gd name="connsiteY25" fmla="*/ 248962 h 994780"/>
              <a:gd name="connsiteX0" fmla="*/ 46547 w 3828600"/>
              <a:gd name="connsiteY0" fmla="*/ 248962 h 994780"/>
              <a:gd name="connsiteX1" fmla="*/ 99813 w 3828600"/>
              <a:gd name="connsiteY1" fmla="*/ 98042 h 994780"/>
              <a:gd name="connsiteX2" fmla="*/ 224100 w 3828600"/>
              <a:gd name="connsiteY2" fmla="*/ 44776 h 994780"/>
              <a:gd name="connsiteX3" fmla="*/ 375020 w 3828600"/>
              <a:gd name="connsiteY3" fmla="*/ 18143 h 994780"/>
              <a:gd name="connsiteX4" fmla="*/ 703494 w 3828600"/>
              <a:gd name="connsiteY4" fmla="*/ 27020 h 994780"/>
              <a:gd name="connsiteX5" fmla="*/ 1120745 w 3828600"/>
              <a:gd name="connsiteY5" fmla="*/ 27020 h 994780"/>
              <a:gd name="connsiteX6" fmla="*/ 1431463 w 3828600"/>
              <a:gd name="connsiteY6" fmla="*/ 18143 h 994780"/>
              <a:gd name="connsiteX7" fmla="*/ 1990756 w 3828600"/>
              <a:gd name="connsiteY7" fmla="*/ 387 h 994780"/>
              <a:gd name="connsiteX8" fmla="*/ 2487905 w 3828600"/>
              <a:gd name="connsiteY8" fmla="*/ 35897 h 994780"/>
              <a:gd name="connsiteX9" fmla="*/ 2958422 w 3828600"/>
              <a:gd name="connsiteY9" fmla="*/ 44776 h 994780"/>
              <a:gd name="connsiteX10" fmla="*/ 3517716 w 3828600"/>
              <a:gd name="connsiteY10" fmla="*/ 115797 h 994780"/>
              <a:gd name="connsiteX11" fmla="*/ 3748535 w 3828600"/>
              <a:gd name="connsiteY11" fmla="*/ 275595 h 994780"/>
              <a:gd name="connsiteX12" fmla="*/ 3828434 w 3828600"/>
              <a:gd name="connsiteY12" fmla="*/ 577437 h 994780"/>
              <a:gd name="connsiteX13" fmla="*/ 3766290 w 3828600"/>
              <a:gd name="connsiteY13" fmla="*/ 781623 h 994780"/>
              <a:gd name="connsiteX14" fmla="*/ 3659758 w 3828600"/>
              <a:gd name="connsiteY14" fmla="*/ 923665 h 994780"/>
              <a:gd name="connsiteX15" fmla="*/ 3198120 w 3828600"/>
              <a:gd name="connsiteY15" fmla="*/ 968053 h 994780"/>
              <a:gd name="connsiteX16" fmla="*/ 2807502 w 3828600"/>
              <a:gd name="connsiteY16" fmla="*/ 994686 h 994780"/>
              <a:gd name="connsiteX17" fmla="*/ 2345863 w 3828600"/>
              <a:gd name="connsiteY17" fmla="*/ 959176 h 994780"/>
              <a:gd name="connsiteX18" fmla="*/ 1893102 w 3828600"/>
              <a:gd name="connsiteY18" fmla="*/ 932543 h 994780"/>
              <a:gd name="connsiteX19" fmla="*/ 1537995 w 3828600"/>
              <a:gd name="connsiteY19" fmla="*/ 879277 h 994780"/>
              <a:gd name="connsiteX20" fmla="*/ 1102989 w 3828600"/>
              <a:gd name="connsiteY20" fmla="*/ 826011 h 994780"/>
              <a:gd name="connsiteX21" fmla="*/ 667984 w 3828600"/>
              <a:gd name="connsiteY21" fmla="*/ 790500 h 994780"/>
              <a:gd name="connsiteX22" fmla="*/ 312877 w 3828600"/>
              <a:gd name="connsiteY22" fmla="*/ 710601 h 994780"/>
              <a:gd name="connsiteX23" fmla="*/ 99813 w 3828600"/>
              <a:gd name="connsiteY23" fmla="*/ 621824 h 994780"/>
              <a:gd name="connsiteX24" fmla="*/ 2158 w 3828600"/>
              <a:gd name="connsiteY24" fmla="*/ 408760 h 994780"/>
              <a:gd name="connsiteX25" fmla="*/ 46547 w 3828600"/>
              <a:gd name="connsiteY25" fmla="*/ 248962 h 994780"/>
              <a:gd name="connsiteX0" fmla="*/ 46547 w 3828614"/>
              <a:gd name="connsiteY0" fmla="*/ 248962 h 994844"/>
              <a:gd name="connsiteX1" fmla="*/ 99813 w 3828614"/>
              <a:gd name="connsiteY1" fmla="*/ 98042 h 994844"/>
              <a:gd name="connsiteX2" fmla="*/ 224100 w 3828614"/>
              <a:gd name="connsiteY2" fmla="*/ 44776 h 994844"/>
              <a:gd name="connsiteX3" fmla="*/ 375020 w 3828614"/>
              <a:gd name="connsiteY3" fmla="*/ 18143 h 994844"/>
              <a:gd name="connsiteX4" fmla="*/ 703494 w 3828614"/>
              <a:gd name="connsiteY4" fmla="*/ 27020 h 994844"/>
              <a:gd name="connsiteX5" fmla="*/ 1120745 w 3828614"/>
              <a:gd name="connsiteY5" fmla="*/ 27020 h 994844"/>
              <a:gd name="connsiteX6" fmla="*/ 1431463 w 3828614"/>
              <a:gd name="connsiteY6" fmla="*/ 18143 h 994844"/>
              <a:gd name="connsiteX7" fmla="*/ 1990756 w 3828614"/>
              <a:gd name="connsiteY7" fmla="*/ 387 h 994844"/>
              <a:gd name="connsiteX8" fmla="*/ 2487905 w 3828614"/>
              <a:gd name="connsiteY8" fmla="*/ 35897 h 994844"/>
              <a:gd name="connsiteX9" fmla="*/ 2958422 w 3828614"/>
              <a:gd name="connsiteY9" fmla="*/ 44776 h 994844"/>
              <a:gd name="connsiteX10" fmla="*/ 3517716 w 3828614"/>
              <a:gd name="connsiteY10" fmla="*/ 115797 h 994844"/>
              <a:gd name="connsiteX11" fmla="*/ 3748535 w 3828614"/>
              <a:gd name="connsiteY11" fmla="*/ 275595 h 994844"/>
              <a:gd name="connsiteX12" fmla="*/ 3828434 w 3828614"/>
              <a:gd name="connsiteY12" fmla="*/ 577437 h 994844"/>
              <a:gd name="connsiteX13" fmla="*/ 3766290 w 3828614"/>
              <a:gd name="connsiteY13" fmla="*/ 781623 h 994844"/>
              <a:gd name="connsiteX14" fmla="*/ 3642003 w 3828614"/>
              <a:gd name="connsiteY14" fmla="*/ 879276 h 994844"/>
              <a:gd name="connsiteX15" fmla="*/ 3198120 w 3828614"/>
              <a:gd name="connsiteY15" fmla="*/ 968053 h 994844"/>
              <a:gd name="connsiteX16" fmla="*/ 2807502 w 3828614"/>
              <a:gd name="connsiteY16" fmla="*/ 994686 h 994844"/>
              <a:gd name="connsiteX17" fmla="*/ 2345863 w 3828614"/>
              <a:gd name="connsiteY17" fmla="*/ 959176 h 994844"/>
              <a:gd name="connsiteX18" fmla="*/ 1893102 w 3828614"/>
              <a:gd name="connsiteY18" fmla="*/ 932543 h 994844"/>
              <a:gd name="connsiteX19" fmla="*/ 1537995 w 3828614"/>
              <a:gd name="connsiteY19" fmla="*/ 879277 h 994844"/>
              <a:gd name="connsiteX20" fmla="*/ 1102989 w 3828614"/>
              <a:gd name="connsiteY20" fmla="*/ 826011 h 994844"/>
              <a:gd name="connsiteX21" fmla="*/ 667984 w 3828614"/>
              <a:gd name="connsiteY21" fmla="*/ 790500 h 994844"/>
              <a:gd name="connsiteX22" fmla="*/ 312877 w 3828614"/>
              <a:gd name="connsiteY22" fmla="*/ 710601 h 994844"/>
              <a:gd name="connsiteX23" fmla="*/ 99813 w 3828614"/>
              <a:gd name="connsiteY23" fmla="*/ 621824 h 994844"/>
              <a:gd name="connsiteX24" fmla="*/ 2158 w 3828614"/>
              <a:gd name="connsiteY24" fmla="*/ 408760 h 994844"/>
              <a:gd name="connsiteX25" fmla="*/ 46547 w 3828614"/>
              <a:gd name="connsiteY25" fmla="*/ 248962 h 994844"/>
              <a:gd name="connsiteX0" fmla="*/ 46547 w 3828614"/>
              <a:gd name="connsiteY0" fmla="*/ 257533 h 1003415"/>
              <a:gd name="connsiteX1" fmla="*/ 99813 w 3828614"/>
              <a:gd name="connsiteY1" fmla="*/ 106613 h 1003415"/>
              <a:gd name="connsiteX2" fmla="*/ 224100 w 3828614"/>
              <a:gd name="connsiteY2" fmla="*/ 53347 h 1003415"/>
              <a:gd name="connsiteX3" fmla="*/ 375020 w 3828614"/>
              <a:gd name="connsiteY3" fmla="*/ 26714 h 1003415"/>
              <a:gd name="connsiteX4" fmla="*/ 703494 w 3828614"/>
              <a:gd name="connsiteY4" fmla="*/ 80 h 1003415"/>
              <a:gd name="connsiteX5" fmla="*/ 1120745 w 3828614"/>
              <a:gd name="connsiteY5" fmla="*/ 35591 h 1003415"/>
              <a:gd name="connsiteX6" fmla="*/ 1431463 w 3828614"/>
              <a:gd name="connsiteY6" fmla="*/ 26714 h 1003415"/>
              <a:gd name="connsiteX7" fmla="*/ 1990756 w 3828614"/>
              <a:gd name="connsiteY7" fmla="*/ 8958 h 1003415"/>
              <a:gd name="connsiteX8" fmla="*/ 2487905 w 3828614"/>
              <a:gd name="connsiteY8" fmla="*/ 44468 h 1003415"/>
              <a:gd name="connsiteX9" fmla="*/ 2958422 w 3828614"/>
              <a:gd name="connsiteY9" fmla="*/ 53347 h 1003415"/>
              <a:gd name="connsiteX10" fmla="*/ 3517716 w 3828614"/>
              <a:gd name="connsiteY10" fmla="*/ 124368 h 1003415"/>
              <a:gd name="connsiteX11" fmla="*/ 3748535 w 3828614"/>
              <a:gd name="connsiteY11" fmla="*/ 284166 h 1003415"/>
              <a:gd name="connsiteX12" fmla="*/ 3828434 w 3828614"/>
              <a:gd name="connsiteY12" fmla="*/ 586008 h 1003415"/>
              <a:gd name="connsiteX13" fmla="*/ 3766290 w 3828614"/>
              <a:gd name="connsiteY13" fmla="*/ 790194 h 1003415"/>
              <a:gd name="connsiteX14" fmla="*/ 3642003 w 3828614"/>
              <a:gd name="connsiteY14" fmla="*/ 887847 h 1003415"/>
              <a:gd name="connsiteX15" fmla="*/ 3198120 w 3828614"/>
              <a:gd name="connsiteY15" fmla="*/ 976624 h 1003415"/>
              <a:gd name="connsiteX16" fmla="*/ 2807502 w 3828614"/>
              <a:gd name="connsiteY16" fmla="*/ 1003257 h 1003415"/>
              <a:gd name="connsiteX17" fmla="*/ 2345863 w 3828614"/>
              <a:gd name="connsiteY17" fmla="*/ 967747 h 1003415"/>
              <a:gd name="connsiteX18" fmla="*/ 1893102 w 3828614"/>
              <a:gd name="connsiteY18" fmla="*/ 941114 h 1003415"/>
              <a:gd name="connsiteX19" fmla="*/ 1537995 w 3828614"/>
              <a:gd name="connsiteY19" fmla="*/ 887848 h 1003415"/>
              <a:gd name="connsiteX20" fmla="*/ 1102989 w 3828614"/>
              <a:gd name="connsiteY20" fmla="*/ 834582 h 1003415"/>
              <a:gd name="connsiteX21" fmla="*/ 667984 w 3828614"/>
              <a:gd name="connsiteY21" fmla="*/ 799071 h 1003415"/>
              <a:gd name="connsiteX22" fmla="*/ 312877 w 3828614"/>
              <a:gd name="connsiteY22" fmla="*/ 719172 h 1003415"/>
              <a:gd name="connsiteX23" fmla="*/ 99813 w 3828614"/>
              <a:gd name="connsiteY23" fmla="*/ 630395 h 1003415"/>
              <a:gd name="connsiteX24" fmla="*/ 2158 w 3828614"/>
              <a:gd name="connsiteY24" fmla="*/ 417331 h 1003415"/>
              <a:gd name="connsiteX25" fmla="*/ 46547 w 3828614"/>
              <a:gd name="connsiteY25" fmla="*/ 257533 h 1003415"/>
              <a:gd name="connsiteX0" fmla="*/ 46547 w 3828614"/>
              <a:gd name="connsiteY0" fmla="*/ 284666 h 1030548"/>
              <a:gd name="connsiteX1" fmla="*/ 99813 w 3828614"/>
              <a:gd name="connsiteY1" fmla="*/ 133746 h 1030548"/>
              <a:gd name="connsiteX2" fmla="*/ 224100 w 3828614"/>
              <a:gd name="connsiteY2" fmla="*/ 80480 h 1030548"/>
              <a:gd name="connsiteX3" fmla="*/ 375020 w 3828614"/>
              <a:gd name="connsiteY3" fmla="*/ 53847 h 1030548"/>
              <a:gd name="connsiteX4" fmla="*/ 703494 w 3828614"/>
              <a:gd name="connsiteY4" fmla="*/ 27213 h 1030548"/>
              <a:gd name="connsiteX5" fmla="*/ 1156255 w 3828614"/>
              <a:gd name="connsiteY5" fmla="*/ 580 h 1030548"/>
              <a:gd name="connsiteX6" fmla="*/ 1431463 w 3828614"/>
              <a:gd name="connsiteY6" fmla="*/ 53847 h 1030548"/>
              <a:gd name="connsiteX7" fmla="*/ 1990756 w 3828614"/>
              <a:gd name="connsiteY7" fmla="*/ 36091 h 1030548"/>
              <a:gd name="connsiteX8" fmla="*/ 2487905 w 3828614"/>
              <a:gd name="connsiteY8" fmla="*/ 71601 h 1030548"/>
              <a:gd name="connsiteX9" fmla="*/ 2958422 w 3828614"/>
              <a:gd name="connsiteY9" fmla="*/ 80480 h 1030548"/>
              <a:gd name="connsiteX10" fmla="*/ 3517716 w 3828614"/>
              <a:gd name="connsiteY10" fmla="*/ 151501 h 1030548"/>
              <a:gd name="connsiteX11" fmla="*/ 3748535 w 3828614"/>
              <a:gd name="connsiteY11" fmla="*/ 311299 h 1030548"/>
              <a:gd name="connsiteX12" fmla="*/ 3828434 w 3828614"/>
              <a:gd name="connsiteY12" fmla="*/ 613141 h 1030548"/>
              <a:gd name="connsiteX13" fmla="*/ 3766290 w 3828614"/>
              <a:gd name="connsiteY13" fmla="*/ 817327 h 1030548"/>
              <a:gd name="connsiteX14" fmla="*/ 3642003 w 3828614"/>
              <a:gd name="connsiteY14" fmla="*/ 914980 h 1030548"/>
              <a:gd name="connsiteX15" fmla="*/ 3198120 w 3828614"/>
              <a:gd name="connsiteY15" fmla="*/ 1003757 h 1030548"/>
              <a:gd name="connsiteX16" fmla="*/ 2807502 w 3828614"/>
              <a:gd name="connsiteY16" fmla="*/ 1030390 h 1030548"/>
              <a:gd name="connsiteX17" fmla="*/ 2345863 w 3828614"/>
              <a:gd name="connsiteY17" fmla="*/ 994880 h 1030548"/>
              <a:gd name="connsiteX18" fmla="*/ 1893102 w 3828614"/>
              <a:gd name="connsiteY18" fmla="*/ 968247 h 1030548"/>
              <a:gd name="connsiteX19" fmla="*/ 1537995 w 3828614"/>
              <a:gd name="connsiteY19" fmla="*/ 914981 h 1030548"/>
              <a:gd name="connsiteX20" fmla="*/ 1102989 w 3828614"/>
              <a:gd name="connsiteY20" fmla="*/ 861715 h 1030548"/>
              <a:gd name="connsiteX21" fmla="*/ 667984 w 3828614"/>
              <a:gd name="connsiteY21" fmla="*/ 826204 h 1030548"/>
              <a:gd name="connsiteX22" fmla="*/ 312877 w 3828614"/>
              <a:gd name="connsiteY22" fmla="*/ 746305 h 1030548"/>
              <a:gd name="connsiteX23" fmla="*/ 99813 w 3828614"/>
              <a:gd name="connsiteY23" fmla="*/ 657528 h 1030548"/>
              <a:gd name="connsiteX24" fmla="*/ 2158 w 3828614"/>
              <a:gd name="connsiteY24" fmla="*/ 444464 h 1030548"/>
              <a:gd name="connsiteX25" fmla="*/ 46547 w 3828614"/>
              <a:gd name="connsiteY25" fmla="*/ 284666 h 1030548"/>
              <a:gd name="connsiteX0" fmla="*/ 46547 w 3828614"/>
              <a:gd name="connsiteY0" fmla="*/ 287988 h 1033870"/>
              <a:gd name="connsiteX1" fmla="*/ 99813 w 3828614"/>
              <a:gd name="connsiteY1" fmla="*/ 137068 h 1033870"/>
              <a:gd name="connsiteX2" fmla="*/ 224100 w 3828614"/>
              <a:gd name="connsiteY2" fmla="*/ 83802 h 1033870"/>
              <a:gd name="connsiteX3" fmla="*/ 375020 w 3828614"/>
              <a:gd name="connsiteY3" fmla="*/ 57169 h 1033870"/>
              <a:gd name="connsiteX4" fmla="*/ 703494 w 3828614"/>
              <a:gd name="connsiteY4" fmla="*/ 30535 h 1033870"/>
              <a:gd name="connsiteX5" fmla="*/ 1156255 w 3828614"/>
              <a:gd name="connsiteY5" fmla="*/ 3902 h 1033870"/>
              <a:gd name="connsiteX6" fmla="*/ 1449219 w 3828614"/>
              <a:gd name="connsiteY6" fmla="*/ 3903 h 1033870"/>
              <a:gd name="connsiteX7" fmla="*/ 1990756 w 3828614"/>
              <a:gd name="connsiteY7" fmla="*/ 39413 h 1033870"/>
              <a:gd name="connsiteX8" fmla="*/ 2487905 w 3828614"/>
              <a:gd name="connsiteY8" fmla="*/ 74923 h 1033870"/>
              <a:gd name="connsiteX9" fmla="*/ 2958422 w 3828614"/>
              <a:gd name="connsiteY9" fmla="*/ 83802 h 1033870"/>
              <a:gd name="connsiteX10" fmla="*/ 3517716 w 3828614"/>
              <a:gd name="connsiteY10" fmla="*/ 154823 h 1033870"/>
              <a:gd name="connsiteX11" fmla="*/ 3748535 w 3828614"/>
              <a:gd name="connsiteY11" fmla="*/ 314621 h 1033870"/>
              <a:gd name="connsiteX12" fmla="*/ 3828434 w 3828614"/>
              <a:gd name="connsiteY12" fmla="*/ 616463 h 1033870"/>
              <a:gd name="connsiteX13" fmla="*/ 3766290 w 3828614"/>
              <a:gd name="connsiteY13" fmla="*/ 820649 h 1033870"/>
              <a:gd name="connsiteX14" fmla="*/ 3642003 w 3828614"/>
              <a:gd name="connsiteY14" fmla="*/ 918302 h 1033870"/>
              <a:gd name="connsiteX15" fmla="*/ 3198120 w 3828614"/>
              <a:gd name="connsiteY15" fmla="*/ 1007079 h 1033870"/>
              <a:gd name="connsiteX16" fmla="*/ 2807502 w 3828614"/>
              <a:gd name="connsiteY16" fmla="*/ 1033712 h 1033870"/>
              <a:gd name="connsiteX17" fmla="*/ 2345863 w 3828614"/>
              <a:gd name="connsiteY17" fmla="*/ 998202 h 1033870"/>
              <a:gd name="connsiteX18" fmla="*/ 1893102 w 3828614"/>
              <a:gd name="connsiteY18" fmla="*/ 971569 h 1033870"/>
              <a:gd name="connsiteX19" fmla="*/ 1537995 w 3828614"/>
              <a:gd name="connsiteY19" fmla="*/ 918303 h 1033870"/>
              <a:gd name="connsiteX20" fmla="*/ 1102989 w 3828614"/>
              <a:gd name="connsiteY20" fmla="*/ 865037 h 1033870"/>
              <a:gd name="connsiteX21" fmla="*/ 667984 w 3828614"/>
              <a:gd name="connsiteY21" fmla="*/ 829526 h 1033870"/>
              <a:gd name="connsiteX22" fmla="*/ 312877 w 3828614"/>
              <a:gd name="connsiteY22" fmla="*/ 749627 h 1033870"/>
              <a:gd name="connsiteX23" fmla="*/ 99813 w 3828614"/>
              <a:gd name="connsiteY23" fmla="*/ 660850 h 1033870"/>
              <a:gd name="connsiteX24" fmla="*/ 2158 w 3828614"/>
              <a:gd name="connsiteY24" fmla="*/ 447786 h 1033870"/>
              <a:gd name="connsiteX25" fmla="*/ 46547 w 3828614"/>
              <a:gd name="connsiteY25" fmla="*/ 287988 h 1033870"/>
              <a:gd name="connsiteX0" fmla="*/ 46547 w 3828614"/>
              <a:gd name="connsiteY0" fmla="*/ 296794 h 1042676"/>
              <a:gd name="connsiteX1" fmla="*/ 99813 w 3828614"/>
              <a:gd name="connsiteY1" fmla="*/ 145874 h 1042676"/>
              <a:gd name="connsiteX2" fmla="*/ 224100 w 3828614"/>
              <a:gd name="connsiteY2" fmla="*/ 92608 h 1042676"/>
              <a:gd name="connsiteX3" fmla="*/ 375020 w 3828614"/>
              <a:gd name="connsiteY3" fmla="*/ 65975 h 1042676"/>
              <a:gd name="connsiteX4" fmla="*/ 703494 w 3828614"/>
              <a:gd name="connsiteY4" fmla="*/ 39341 h 1042676"/>
              <a:gd name="connsiteX5" fmla="*/ 1156255 w 3828614"/>
              <a:gd name="connsiteY5" fmla="*/ 12708 h 1042676"/>
              <a:gd name="connsiteX6" fmla="*/ 1449219 w 3828614"/>
              <a:gd name="connsiteY6" fmla="*/ 12709 h 1042676"/>
              <a:gd name="connsiteX7" fmla="*/ 1999634 w 3828614"/>
              <a:gd name="connsiteY7" fmla="*/ 3830 h 1042676"/>
              <a:gd name="connsiteX8" fmla="*/ 2487905 w 3828614"/>
              <a:gd name="connsiteY8" fmla="*/ 83729 h 1042676"/>
              <a:gd name="connsiteX9" fmla="*/ 2958422 w 3828614"/>
              <a:gd name="connsiteY9" fmla="*/ 92608 h 1042676"/>
              <a:gd name="connsiteX10" fmla="*/ 3517716 w 3828614"/>
              <a:gd name="connsiteY10" fmla="*/ 163629 h 1042676"/>
              <a:gd name="connsiteX11" fmla="*/ 3748535 w 3828614"/>
              <a:gd name="connsiteY11" fmla="*/ 323427 h 1042676"/>
              <a:gd name="connsiteX12" fmla="*/ 3828434 w 3828614"/>
              <a:gd name="connsiteY12" fmla="*/ 625269 h 1042676"/>
              <a:gd name="connsiteX13" fmla="*/ 3766290 w 3828614"/>
              <a:gd name="connsiteY13" fmla="*/ 829455 h 1042676"/>
              <a:gd name="connsiteX14" fmla="*/ 3642003 w 3828614"/>
              <a:gd name="connsiteY14" fmla="*/ 927108 h 1042676"/>
              <a:gd name="connsiteX15" fmla="*/ 3198120 w 3828614"/>
              <a:gd name="connsiteY15" fmla="*/ 1015885 h 1042676"/>
              <a:gd name="connsiteX16" fmla="*/ 2807502 w 3828614"/>
              <a:gd name="connsiteY16" fmla="*/ 1042518 h 1042676"/>
              <a:gd name="connsiteX17" fmla="*/ 2345863 w 3828614"/>
              <a:gd name="connsiteY17" fmla="*/ 1007008 h 1042676"/>
              <a:gd name="connsiteX18" fmla="*/ 1893102 w 3828614"/>
              <a:gd name="connsiteY18" fmla="*/ 980375 h 1042676"/>
              <a:gd name="connsiteX19" fmla="*/ 1537995 w 3828614"/>
              <a:gd name="connsiteY19" fmla="*/ 927109 h 1042676"/>
              <a:gd name="connsiteX20" fmla="*/ 1102989 w 3828614"/>
              <a:gd name="connsiteY20" fmla="*/ 873843 h 1042676"/>
              <a:gd name="connsiteX21" fmla="*/ 667984 w 3828614"/>
              <a:gd name="connsiteY21" fmla="*/ 838332 h 1042676"/>
              <a:gd name="connsiteX22" fmla="*/ 312877 w 3828614"/>
              <a:gd name="connsiteY22" fmla="*/ 758433 h 1042676"/>
              <a:gd name="connsiteX23" fmla="*/ 99813 w 3828614"/>
              <a:gd name="connsiteY23" fmla="*/ 669656 h 1042676"/>
              <a:gd name="connsiteX24" fmla="*/ 2158 w 3828614"/>
              <a:gd name="connsiteY24" fmla="*/ 456592 h 1042676"/>
              <a:gd name="connsiteX25" fmla="*/ 46547 w 3828614"/>
              <a:gd name="connsiteY25" fmla="*/ 296794 h 1042676"/>
              <a:gd name="connsiteX0" fmla="*/ 46547 w 3828614"/>
              <a:gd name="connsiteY0" fmla="*/ 294133 h 1040015"/>
              <a:gd name="connsiteX1" fmla="*/ 99813 w 3828614"/>
              <a:gd name="connsiteY1" fmla="*/ 143213 h 1040015"/>
              <a:gd name="connsiteX2" fmla="*/ 224100 w 3828614"/>
              <a:gd name="connsiteY2" fmla="*/ 89947 h 1040015"/>
              <a:gd name="connsiteX3" fmla="*/ 375020 w 3828614"/>
              <a:gd name="connsiteY3" fmla="*/ 63314 h 1040015"/>
              <a:gd name="connsiteX4" fmla="*/ 703494 w 3828614"/>
              <a:gd name="connsiteY4" fmla="*/ 36680 h 1040015"/>
              <a:gd name="connsiteX5" fmla="*/ 1156255 w 3828614"/>
              <a:gd name="connsiteY5" fmla="*/ 10047 h 1040015"/>
              <a:gd name="connsiteX6" fmla="*/ 1449219 w 3828614"/>
              <a:gd name="connsiteY6" fmla="*/ 10048 h 1040015"/>
              <a:gd name="connsiteX7" fmla="*/ 1999634 w 3828614"/>
              <a:gd name="connsiteY7" fmla="*/ 1169 h 1040015"/>
              <a:gd name="connsiteX8" fmla="*/ 2496783 w 3828614"/>
              <a:gd name="connsiteY8" fmla="*/ 10047 h 1040015"/>
              <a:gd name="connsiteX9" fmla="*/ 2958422 w 3828614"/>
              <a:gd name="connsiteY9" fmla="*/ 89947 h 1040015"/>
              <a:gd name="connsiteX10" fmla="*/ 3517716 w 3828614"/>
              <a:gd name="connsiteY10" fmla="*/ 160968 h 1040015"/>
              <a:gd name="connsiteX11" fmla="*/ 3748535 w 3828614"/>
              <a:gd name="connsiteY11" fmla="*/ 320766 h 1040015"/>
              <a:gd name="connsiteX12" fmla="*/ 3828434 w 3828614"/>
              <a:gd name="connsiteY12" fmla="*/ 622608 h 1040015"/>
              <a:gd name="connsiteX13" fmla="*/ 3766290 w 3828614"/>
              <a:gd name="connsiteY13" fmla="*/ 826794 h 1040015"/>
              <a:gd name="connsiteX14" fmla="*/ 3642003 w 3828614"/>
              <a:gd name="connsiteY14" fmla="*/ 924447 h 1040015"/>
              <a:gd name="connsiteX15" fmla="*/ 3198120 w 3828614"/>
              <a:gd name="connsiteY15" fmla="*/ 1013224 h 1040015"/>
              <a:gd name="connsiteX16" fmla="*/ 2807502 w 3828614"/>
              <a:gd name="connsiteY16" fmla="*/ 1039857 h 1040015"/>
              <a:gd name="connsiteX17" fmla="*/ 2345863 w 3828614"/>
              <a:gd name="connsiteY17" fmla="*/ 1004347 h 1040015"/>
              <a:gd name="connsiteX18" fmla="*/ 1893102 w 3828614"/>
              <a:gd name="connsiteY18" fmla="*/ 977714 h 1040015"/>
              <a:gd name="connsiteX19" fmla="*/ 1537995 w 3828614"/>
              <a:gd name="connsiteY19" fmla="*/ 924448 h 1040015"/>
              <a:gd name="connsiteX20" fmla="*/ 1102989 w 3828614"/>
              <a:gd name="connsiteY20" fmla="*/ 871182 h 1040015"/>
              <a:gd name="connsiteX21" fmla="*/ 667984 w 3828614"/>
              <a:gd name="connsiteY21" fmla="*/ 835671 h 1040015"/>
              <a:gd name="connsiteX22" fmla="*/ 312877 w 3828614"/>
              <a:gd name="connsiteY22" fmla="*/ 755772 h 1040015"/>
              <a:gd name="connsiteX23" fmla="*/ 99813 w 3828614"/>
              <a:gd name="connsiteY23" fmla="*/ 666995 h 1040015"/>
              <a:gd name="connsiteX24" fmla="*/ 2158 w 3828614"/>
              <a:gd name="connsiteY24" fmla="*/ 453931 h 1040015"/>
              <a:gd name="connsiteX25" fmla="*/ 46547 w 3828614"/>
              <a:gd name="connsiteY25" fmla="*/ 294133 h 1040015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17716 w 3828614"/>
              <a:gd name="connsiteY10" fmla="*/ 15979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828614"/>
              <a:gd name="connsiteY0" fmla="*/ 292964 h 1038846"/>
              <a:gd name="connsiteX1" fmla="*/ 99813 w 3828614"/>
              <a:gd name="connsiteY1" fmla="*/ 142044 h 1038846"/>
              <a:gd name="connsiteX2" fmla="*/ 224100 w 3828614"/>
              <a:gd name="connsiteY2" fmla="*/ 88778 h 1038846"/>
              <a:gd name="connsiteX3" fmla="*/ 375020 w 3828614"/>
              <a:gd name="connsiteY3" fmla="*/ 62145 h 1038846"/>
              <a:gd name="connsiteX4" fmla="*/ 703494 w 3828614"/>
              <a:gd name="connsiteY4" fmla="*/ 35511 h 1038846"/>
              <a:gd name="connsiteX5" fmla="*/ 1156255 w 3828614"/>
              <a:gd name="connsiteY5" fmla="*/ 8878 h 1038846"/>
              <a:gd name="connsiteX6" fmla="*/ 1449219 w 3828614"/>
              <a:gd name="connsiteY6" fmla="*/ 8879 h 1038846"/>
              <a:gd name="connsiteX7" fmla="*/ 1999634 w 3828614"/>
              <a:gd name="connsiteY7" fmla="*/ 0 h 1038846"/>
              <a:gd name="connsiteX8" fmla="*/ 2496783 w 3828614"/>
              <a:gd name="connsiteY8" fmla="*/ 8878 h 1038846"/>
              <a:gd name="connsiteX9" fmla="*/ 2967300 w 3828614"/>
              <a:gd name="connsiteY9" fmla="*/ 26634 h 1038846"/>
              <a:gd name="connsiteX10" fmla="*/ 3535471 w 3828614"/>
              <a:gd name="connsiteY10" fmla="*/ 124289 h 1038846"/>
              <a:gd name="connsiteX11" fmla="*/ 3748535 w 3828614"/>
              <a:gd name="connsiteY11" fmla="*/ 319597 h 1038846"/>
              <a:gd name="connsiteX12" fmla="*/ 3828434 w 3828614"/>
              <a:gd name="connsiteY12" fmla="*/ 621439 h 1038846"/>
              <a:gd name="connsiteX13" fmla="*/ 3766290 w 3828614"/>
              <a:gd name="connsiteY13" fmla="*/ 825625 h 1038846"/>
              <a:gd name="connsiteX14" fmla="*/ 3642003 w 3828614"/>
              <a:gd name="connsiteY14" fmla="*/ 923278 h 1038846"/>
              <a:gd name="connsiteX15" fmla="*/ 3198120 w 3828614"/>
              <a:gd name="connsiteY15" fmla="*/ 1012055 h 1038846"/>
              <a:gd name="connsiteX16" fmla="*/ 2807502 w 3828614"/>
              <a:gd name="connsiteY16" fmla="*/ 1038688 h 1038846"/>
              <a:gd name="connsiteX17" fmla="*/ 2345863 w 3828614"/>
              <a:gd name="connsiteY17" fmla="*/ 1003178 h 1038846"/>
              <a:gd name="connsiteX18" fmla="*/ 1893102 w 3828614"/>
              <a:gd name="connsiteY18" fmla="*/ 976545 h 1038846"/>
              <a:gd name="connsiteX19" fmla="*/ 1537995 w 3828614"/>
              <a:gd name="connsiteY19" fmla="*/ 923279 h 1038846"/>
              <a:gd name="connsiteX20" fmla="*/ 1102989 w 3828614"/>
              <a:gd name="connsiteY20" fmla="*/ 870013 h 1038846"/>
              <a:gd name="connsiteX21" fmla="*/ 667984 w 3828614"/>
              <a:gd name="connsiteY21" fmla="*/ 834502 h 1038846"/>
              <a:gd name="connsiteX22" fmla="*/ 312877 w 3828614"/>
              <a:gd name="connsiteY22" fmla="*/ 754603 h 1038846"/>
              <a:gd name="connsiteX23" fmla="*/ 99813 w 3828614"/>
              <a:gd name="connsiteY23" fmla="*/ 665826 h 1038846"/>
              <a:gd name="connsiteX24" fmla="*/ 2158 w 3828614"/>
              <a:gd name="connsiteY24" fmla="*/ 452762 h 1038846"/>
              <a:gd name="connsiteX25" fmla="*/ 46547 w 3828614"/>
              <a:gd name="connsiteY25" fmla="*/ 292964 h 1038846"/>
              <a:gd name="connsiteX0" fmla="*/ 46547 w 3793726"/>
              <a:gd name="connsiteY0" fmla="*/ 292964 h 1038846"/>
              <a:gd name="connsiteX1" fmla="*/ 99813 w 3793726"/>
              <a:gd name="connsiteY1" fmla="*/ 142044 h 1038846"/>
              <a:gd name="connsiteX2" fmla="*/ 224100 w 3793726"/>
              <a:gd name="connsiteY2" fmla="*/ 88778 h 1038846"/>
              <a:gd name="connsiteX3" fmla="*/ 375020 w 3793726"/>
              <a:gd name="connsiteY3" fmla="*/ 62145 h 1038846"/>
              <a:gd name="connsiteX4" fmla="*/ 703494 w 3793726"/>
              <a:gd name="connsiteY4" fmla="*/ 35511 h 1038846"/>
              <a:gd name="connsiteX5" fmla="*/ 1156255 w 3793726"/>
              <a:gd name="connsiteY5" fmla="*/ 8878 h 1038846"/>
              <a:gd name="connsiteX6" fmla="*/ 1449219 w 3793726"/>
              <a:gd name="connsiteY6" fmla="*/ 8879 h 1038846"/>
              <a:gd name="connsiteX7" fmla="*/ 1999634 w 3793726"/>
              <a:gd name="connsiteY7" fmla="*/ 0 h 1038846"/>
              <a:gd name="connsiteX8" fmla="*/ 2496783 w 3793726"/>
              <a:gd name="connsiteY8" fmla="*/ 8878 h 1038846"/>
              <a:gd name="connsiteX9" fmla="*/ 2967300 w 3793726"/>
              <a:gd name="connsiteY9" fmla="*/ 26634 h 1038846"/>
              <a:gd name="connsiteX10" fmla="*/ 3535471 w 3793726"/>
              <a:gd name="connsiteY10" fmla="*/ 124289 h 1038846"/>
              <a:gd name="connsiteX11" fmla="*/ 3748535 w 3793726"/>
              <a:gd name="connsiteY11" fmla="*/ 319597 h 1038846"/>
              <a:gd name="connsiteX12" fmla="*/ 3792924 w 3793726"/>
              <a:gd name="connsiteY12" fmla="*/ 612561 h 1038846"/>
              <a:gd name="connsiteX13" fmla="*/ 3766290 w 3793726"/>
              <a:gd name="connsiteY13" fmla="*/ 825625 h 1038846"/>
              <a:gd name="connsiteX14" fmla="*/ 3642003 w 3793726"/>
              <a:gd name="connsiteY14" fmla="*/ 923278 h 1038846"/>
              <a:gd name="connsiteX15" fmla="*/ 3198120 w 3793726"/>
              <a:gd name="connsiteY15" fmla="*/ 1012055 h 1038846"/>
              <a:gd name="connsiteX16" fmla="*/ 2807502 w 3793726"/>
              <a:gd name="connsiteY16" fmla="*/ 1038688 h 1038846"/>
              <a:gd name="connsiteX17" fmla="*/ 2345863 w 3793726"/>
              <a:gd name="connsiteY17" fmla="*/ 1003178 h 1038846"/>
              <a:gd name="connsiteX18" fmla="*/ 1893102 w 3793726"/>
              <a:gd name="connsiteY18" fmla="*/ 976545 h 1038846"/>
              <a:gd name="connsiteX19" fmla="*/ 1537995 w 3793726"/>
              <a:gd name="connsiteY19" fmla="*/ 923279 h 1038846"/>
              <a:gd name="connsiteX20" fmla="*/ 1102989 w 3793726"/>
              <a:gd name="connsiteY20" fmla="*/ 870013 h 1038846"/>
              <a:gd name="connsiteX21" fmla="*/ 667984 w 3793726"/>
              <a:gd name="connsiteY21" fmla="*/ 834502 h 1038846"/>
              <a:gd name="connsiteX22" fmla="*/ 312877 w 3793726"/>
              <a:gd name="connsiteY22" fmla="*/ 754603 h 1038846"/>
              <a:gd name="connsiteX23" fmla="*/ 99813 w 3793726"/>
              <a:gd name="connsiteY23" fmla="*/ 665826 h 1038846"/>
              <a:gd name="connsiteX24" fmla="*/ 2158 w 3793726"/>
              <a:gd name="connsiteY24" fmla="*/ 452762 h 1038846"/>
              <a:gd name="connsiteX25" fmla="*/ 46547 w 3793726"/>
              <a:gd name="connsiteY25" fmla="*/ 292964 h 1038846"/>
              <a:gd name="connsiteX0" fmla="*/ 46547 w 3793651"/>
              <a:gd name="connsiteY0" fmla="*/ 292964 h 1038846"/>
              <a:gd name="connsiteX1" fmla="*/ 99813 w 3793651"/>
              <a:gd name="connsiteY1" fmla="*/ 142044 h 1038846"/>
              <a:gd name="connsiteX2" fmla="*/ 224100 w 3793651"/>
              <a:gd name="connsiteY2" fmla="*/ 88778 h 1038846"/>
              <a:gd name="connsiteX3" fmla="*/ 375020 w 3793651"/>
              <a:gd name="connsiteY3" fmla="*/ 62145 h 1038846"/>
              <a:gd name="connsiteX4" fmla="*/ 703494 w 3793651"/>
              <a:gd name="connsiteY4" fmla="*/ 35511 h 1038846"/>
              <a:gd name="connsiteX5" fmla="*/ 1156255 w 3793651"/>
              <a:gd name="connsiteY5" fmla="*/ 8878 h 1038846"/>
              <a:gd name="connsiteX6" fmla="*/ 1449219 w 3793651"/>
              <a:gd name="connsiteY6" fmla="*/ 8879 h 1038846"/>
              <a:gd name="connsiteX7" fmla="*/ 1999634 w 3793651"/>
              <a:gd name="connsiteY7" fmla="*/ 0 h 1038846"/>
              <a:gd name="connsiteX8" fmla="*/ 2496783 w 3793651"/>
              <a:gd name="connsiteY8" fmla="*/ 8878 h 1038846"/>
              <a:gd name="connsiteX9" fmla="*/ 2967300 w 3793651"/>
              <a:gd name="connsiteY9" fmla="*/ 26634 h 1038846"/>
              <a:gd name="connsiteX10" fmla="*/ 3535471 w 3793651"/>
              <a:gd name="connsiteY10" fmla="*/ 124289 h 1038846"/>
              <a:gd name="connsiteX11" fmla="*/ 3748535 w 3793651"/>
              <a:gd name="connsiteY11" fmla="*/ 319597 h 1038846"/>
              <a:gd name="connsiteX12" fmla="*/ 3792924 w 3793651"/>
              <a:gd name="connsiteY12" fmla="*/ 612561 h 1038846"/>
              <a:gd name="connsiteX13" fmla="*/ 3730780 w 3793651"/>
              <a:gd name="connsiteY13" fmla="*/ 781236 h 1038846"/>
              <a:gd name="connsiteX14" fmla="*/ 3642003 w 3793651"/>
              <a:gd name="connsiteY14" fmla="*/ 923278 h 1038846"/>
              <a:gd name="connsiteX15" fmla="*/ 3198120 w 3793651"/>
              <a:gd name="connsiteY15" fmla="*/ 1012055 h 1038846"/>
              <a:gd name="connsiteX16" fmla="*/ 2807502 w 3793651"/>
              <a:gd name="connsiteY16" fmla="*/ 1038688 h 1038846"/>
              <a:gd name="connsiteX17" fmla="*/ 2345863 w 3793651"/>
              <a:gd name="connsiteY17" fmla="*/ 1003178 h 1038846"/>
              <a:gd name="connsiteX18" fmla="*/ 1893102 w 3793651"/>
              <a:gd name="connsiteY18" fmla="*/ 976545 h 1038846"/>
              <a:gd name="connsiteX19" fmla="*/ 1537995 w 3793651"/>
              <a:gd name="connsiteY19" fmla="*/ 923279 h 1038846"/>
              <a:gd name="connsiteX20" fmla="*/ 1102989 w 3793651"/>
              <a:gd name="connsiteY20" fmla="*/ 870013 h 1038846"/>
              <a:gd name="connsiteX21" fmla="*/ 667984 w 3793651"/>
              <a:gd name="connsiteY21" fmla="*/ 834502 h 1038846"/>
              <a:gd name="connsiteX22" fmla="*/ 312877 w 3793651"/>
              <a:gd name="connsiteY22" fmla="*/ 754603 h 1038846"/>
              <a:gd name="connsiteX23" fmla="*/ 99813 w 3793651"/>
              <a:gd name="connsiteY23" fmla="*/ 665826 h 1038846"/>
              <a:gd name="connsiteX24" fmla="*/ 2158 w 3793651"/>
              <a:gd name="connsiteY24" fmla="*/ 452762 h 1038846"/>
              <a:gd name="connsiteX25" fmla="*/ 46547 w 3793651"/>
              <a:gd name="connsiteY25" fmla="*/ 292964 h 1038846"/>
              <a:gd name="connsiteX0" fmla="*/ 46547 w 3793651"/>
              <a:gd name="connsiteY0" fmla="*/ 292964 h 1039000"/>
              <a:gd name="connsiteX1" fmla="*/ 99813 w 3793651"/>
              <a:gd name="connsiteY1" fmla="*/ 142044 h 1039000"/>
              <a:gd name="connsiteX2" fmla="*/ 224100 w 3793651"/>
              <a:gd name="connsiteY2" fmla="*/ 88778 h 1039000"/>
              <a:gd name="connsiteX3" fmla="*/ 375020 w 3793651"/>
              <a:gd name="connsiteY3" fmla="*/ 62145 h 1039000"/>
              <a:gd name="connsiteX4" fmla="*/ 703494 w 3793651"/>
              <a:gd name="connsiteY4" fmla="*/ 35511 h 1039000"/>
              <a:gd name="connsiteX5" fmla="*/ 1156255 w 3793651"/>
              <a:gd name="connsiteY5" fmla="*/ 8878 h 1039000"/>
              <a:gd name="connsiteX6" fmla="*/ 1449219 w 3793651"/>
              <a:gd name="connsiteY6" fmla="*/ 8879 h 1039000"/>
              <a:gd name="connsiteX7" fmla="*/ 1999634 w 3793651"/>
              <a:gd name="connsiteY7" fmla="*/ 0 h 1039000"/>
              <a:gd name="connsiteX8" fmla="*/ 2496783 w 3793651"/>
              <a:gd name="connsiteY8" fmla="*/ 8878 h 1039000"/>
              <a:gd name="connsiteX9" fmla="*/ 2967300 w 3793651"/>
              <a:gd name="connsiteY9" fmla="*/ 26634 h 1039000"/>
              <a:gd name="connsiteX10" fmla="*/ 3535471 w 3793651"/>
              <a:gd name="connsiteY10" fmla="*/ 124289 h 1039000"/>
              <a:gd name="connsiteX11" fmla="*/ 3748535 w 3793651"/>
              <a:gd name="connsiteY11" fmla="*/ 319597 h 1039000"/>
              <a:gd name="connsiteX12" fmla="*/ 3792924 w 3793651"/>
              <a:gd name="connsiteY12" fmla="*/ 612561 h 1039000"/>
              <a:gd name="connsiteX13" fmla="*/ 3730780 w 3793651"/>
              <a:gd name="connsiteY13" fmla="*/ 781236 h 1039000"/>
              <a:gd name="connsiteX14" fmla="*/ 3606492 w 3793651"/>
              <a:gd name="connsiteY14" fmla="*/ 887767 h 1039000"/>
              <a:gd name="connsiteX15" fmla="*/ 3198120 w 3793651"/>
              <a:gd name="connsiteY15" fmla="*/ 1012055 h 1039000"/>
              <a:gd name="connsiteX16" fmla="*/ 2807502 w 3793651"/>
              <a:gd name="connsiteY16" fmla="*/ 1038688 h 1039000"/>
              <a:gd name="connsiteX17" fmla="*/ 2345863 w 3793651"/>
              <a:gd name="connsiteY17" fmla="*/ 1003178 h 1039000"/>
              <a:gd name="connsiteX18" fmla="*/ 1893102 w 3793651"/>
              <a:gd name="connsiteY18" fmla="*/ 976545 h 1039000"/>
              <a:gd name="connsiteX19" fmla="*/ 1537995 w 3793651"/>
              <a:gd name="connsiteY19" fmla="*/ 923279 h 1039000"/>
              <a:gd name="connsiteX20" fmla="*/ 1102989 w 3793651"/>
              <a:gd name="connsiteY20" fmla="*/ 870013 h 1039000"/>
              <a:gd name="connsiteX21" fmla="*/ 667984 w 3793651"/>
              <a:gd name="connsiteY21" fmla="*/ 834502 h 1039000"/>
              <a:gd name="connsiteX22" fmla="*/ 312877 w 3793651"/>
              <a:gd name="connsiteY22" fmla="*/ 754603 h 1039000"/>
              <a:gd name="connsiteX23" fmla="*/ 99813 w 3793651"/>
              <a:gd name="connsiteY23" fmla="*/ 665826 h 1039000"/>
              <a:gd name="connsiteX24" fmla="*/ 2158 w 3793651"/>
              <a:gd name="connsiteY24" fmla="*/ 452762 h 1039000"/>
              <a:gd name="connsiteX25" fmla="*/ 46547 w 3793651"/>
              <a:gd name="connsiteY25" fmla="*/ 292964 h 1039000"/>
              <a:gd name="connsiteX0" fmla="*/ 46547 w 3793651"/>
              <a:gd name="connsiteY0" fmla="*/ 292964 h 1039462"/>
              <a:gd name="connsiteX1" fmla="*/ 99813 w 3793651"/>
              <a:gd name="connsiteY1" fmla="*/ 142044 h 1039462"/>
              <a:gd name="connsiteX2" fmla="*/ 224100 w 3793651"/>
              <a:gd name="connsiteY2" fmla="*/ 88778 h 1039462"/>
              <a:gd name="connsiteX3" fmla="*/ 375020 w 3793651"/>
              <a:gd name="connsiteY3" fmla="*/ 62145 h 1039462"/>
              <a:gd name="connsiteX4" fmla="*/ 703494 w 3793651"/>
              <a:gd name="connsiteY4" fmla="*/ 35511 h 1039462"/>
              <a:gd name="connsiteX5" fmla="*/ 1156255 w 3793651"/>
              <a:gd name="connsiteY5" fmla="*/ 8878 h 1039462"/>
              <a:gd name="connsiteX6" fmla="*/ 1449219 w 3793651"/>
              <a:gd name="connsiteY6" fmla="*/ 8879 h 1039462"/>
              <a:gd name="connsiteX7" fmla="*/ 1999634 w 3793651"/>
              <a:gd name="connsiteY7" fmla="*/ 0 h 1039462"/>
              <a:gd name="connsiteX8" fmla="*/ 2496783 w 3793651"/>
              <a:gd name="connsiteY8" fmla="*/ 8878 h 1039462"/>
              <a:gd name="connsiteX9" fmla="*/ 2967300 w 3793651"/>
              <a:gd name="connsiteY9" fmla="*/ 26634 h 1039462"/>
              <a:gd name="connsiteX10" fmla="*/ 3535471 w 3793651"/>
              <a:gd name="connsiteY10" fmla="*/ 124289 h 1039462"/>
              <a:gd name="connsiteX11" fmla="*/ 3748535 w 3793651"/>
              <a:gd name="connsiteY11" fmla="*/ 319597 h 1039462"/>
              <a:gd name="connsiteX12" fmla="*/ 3792924 w 3793651"/>
              <a:gd name="connsiteY12" fmla="*/ 612561 h 1039462"/>
              <a:gd name="connsiteX13" fmla="*/ 3730780 w 3793651"/>
              <a:gd name="connsiteY13" fmla="*/ 781236 h 1039462"/>
              <a:gd name="connsiteX14" fmla="*/ 3606492 w 3793651"/>
              <a:gd name="connsiteY14" fmla="*/ 887767 h 1039462"/>
              <a:gd name="connsiteX15" fmla="*/ 3198120 w 3793651"/>
              <a:gd name="connsiteY15" fmla="*/ 967667 h 1039462"/>
              <a:gd name="connsiteX16" fmla="*/ 2807502 w 3793651"/>
              <a:gd name="connsiteY16" fmla="*/ 1038688 h 1039462"/>
              <a:gd name="connsiteX17" fmla="*/ 2345863 w 3793651"/>
              <a:gd name="connsiteY17" fmla="*/ 1003178 h 1039462"/>
              <a:gd name="connsiteX18" fmla="*/ 1893102 w 3793651"/>
              <a:gd name="connsiteY18" fmla="*/ 976545 h 1039462"/>
              <a:gd name="connsiteX19" fmla="*/ 1537995 w 3793651"/>
              <a:gd name="connsiteY19" fmla="*/ 923279 h 1039462"/>
              <a:gd name="connsiteX20" fmla="*/ 1102989 w 3793651"/>
              <a:gd name="connsiteY20" fmla="*/ 870013 h 1039462"/>
              <a:gd name="connsiteX21" fmla="*/ 667984 w 3793651"/>
              <a:gd name="connsiteY21" fmla="*/ 834502 h 1039462"/>
              <a:gd name="connsiteX22" fmla="*/ 312877 w 3793651"/>
              <a:gd name="connsiteY22" fmla="*/ 754603 h 1039462"/>
              <a:gd name="connsiteX23" fmla="*/ 99813 w 3793651"/>
              <a:gd name="connsiteY23" fmla="*/ 665826 h 1039462"/>
              <a:gd name="connsiteX24" fmla="*/ 2158 w 3793651"/>
              <a:gd name="connsiteY24" fmla="*/ 452762 h 1039462"/>
              <a:gd name="connsiteX25" fmla="*/ 46547 w 3793651"/>
              <a:gd name="connsiteY25" fmla="*/ 292964 h 1039462"/>
              <a:gd name="connsiteX0" fmla="*/ 46547 w 3793651"/>
              <a:gd name="connsiteY0" fmla="*/ 292964 h 1003964"/>
              <a:gd name="connsiteX1" fmla="*/ 99813 w 3793651"/>
              <a:gd name="connsiteY1" fmla="*/ 142044 h 1003964"/>
              <a:gd name="connsiteX2" fmla="*/ 224100 w 3793651"/>
              <a:gd name="connsiteY2" fmla="*/ 88778 h 1003964"/>
              <a:gd name="connsiteX3" fmla="*/ 375020 w 3793651"/>
              <a:gd name="connsiteY3" fmla="*/ 62145 h 1003964"/>
              <a:gd name="connsiteX4" fmla="*/ 703494 w 3793651"/>
              <a:gd name="connsiteY4" fmla="*/ 35511 h 1003964"/>
              <a:gd name="connsiteX5" fmla="*/ 1156255 w 3793651"/>
              <a:gd name="connsiteY5" fmla="*/ 8878 h 1003964"/>
              <a:gd name="connsiteX6" fmla="*/ 1449219 w 3793651"/>
              <a:gd name="connsiteY6" fmla="*/ 8879 h 1003964"/>
              <a:gd name="connsiteX7" fmla="*/ 1999634 w 3793651"/>
              <a:gd name="connsiteY7" fmla="*/ 0 h 1003964"/>
              <a:gd name="connsiteX8" fmla="*/ 2496783 w 3793651"/>
              <a:gd name="connsiteY8" fmla="*/ 8878 h 1003964"/>
              <a:gd name="connsiteX9" fmla="*/ 2967300 w 3793651"/>
              <a:gd name="connsiteY9" fmla="*/ 26634 h 1003964"/>
              <a:gd name="connsiteX10" fmla="*/ 3535471 w 3793651"/>
              <a:gd name="connsiteY10" fmla="*/ 124289 h 1003964"/>
              <a:gd name="connsiteX11" fmla="*/ 3748535 w 3793651"/>
              <a:gd name="connsiteY11" fmla="*/ 319597 h 1003964"/>
              <a:gd name="connsiteX12" fmla="*/ 3792924 w 3793651"/>
              <a:gd name="connsiteY12" fmla="*/ 612561 h 1003964"/>
              <a:gd name="connsiteX13" fmla="*/ 3730780 w 3793651"/>
              <a:gd name="connsiteY13" fmla="*/ 781236 h 1003964"/>
              <a:gd name="connsiteX14" fmla="*/ 3606492 w 3793651"/>
              <a:gd name="connsiteY14" fmla="*/ 887767 h 1003964"/>
              <a:gd name="connsiteX15" fmla="*/ 3198120 w 3793651"/>
              <a:gd name="connsiteY15" fmla="*/ 967667 h 1003964"/>
              <a:gd name="connsiteX16" fmla="*/ 2798625 w 3793651"/>
              <a:gd name="connsiteY16" fmla="*/ 994299 h 1003964"/>
              <a:gd name="connsiteX17" fmla="*/ 2345863 w 3793651"/>
              <a:gd name="connsiteY17" fmla="*/ 1003178 h 1003964"/>
              <a:gd name="connsiteX18" fmla="*/ 1893102 w 3793651"/>
              <a:gd name="connsiteY18" fmla="*/ 976545 h 1003964"/>
              <a:gd name="connsiteX19" fmla="*/ 1537995 w 3793651"/>
              <a:gd name="connsiteY19" fmla="*/ 923279 h 1003964"/>
              <a:gd name="connsiteX20" fmla="*/ 1102989 w 3793651"/>
              <a:gd name="connsiteY20" fmla="*/ 870013 h 1003964"/>
              <a:gd name="connsiteX21" fmla="*/ 667984 w 3793651"/>
              <a:gd name="connsiteY21" fmla="*/ 834502 h 1003964"/>
              <a:gd name="connsiteX22" fmla="*/ 312877 w 3793651"/>
              <a:gd name="connsiteY22" fmla="*/ 754603 h 1003964"/>
              <a:gd name="connsiteX23" fmla="*/ 99813 w 3793651"/>
              <a:gd name="connsiteY23" fmla="*/ 665826 h 1003964"/>
              <a:gd name="connsiteX24" fmla="*/ 2158 w 3793651"/>
              <a:gd name="connsiteY24" fmla="*/ 452762 h 1003964"/>
              <a:gd name="connsiteX25" fmla="*/ 46547 w 3793651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24453 w 3794004"/>
              <a:gd name="connsiteY2" fmla="*/ 88778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375373 w 3794004"/>
              <a:gd name="connsiteY3" fmla="*/ 62145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03847 w 3794004"/>
              <a:gd name="connsiteY4" fmla="*/ 3551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56608 w 3794004"/>
              <a:gd name="connsiteY5" fmla="*/ 8878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6900 w 3794004"/>
              <a:gd name="connsiteY0" fmla="*/ 292964 h 1003964"/>
              <a:gd name="connsiteX1" fmla="*/ 144555 w 3794004"/>
              <a:gd name="connsiteY1" fmla="*/ 159799 h 1003964"/>
              <a:gd name="connsiteX2" fmla="*/ 242209 w 3794004"/>
              <a:gd name="connsiteY2" fmla="*/ 124289 h 1003964"/>
              <a:gd name="connsiteX3" fmla="*/ 402006 w 3794004"/>
              <a:gd name="connsiteY3" fmla="*/ 106534 h 1003964"/>
              <a:gd name="connsiteX4" fmla="*/ 712724 w 3794004"/>
              <a:gd name="connsiteY4" fmla="*/ 71021 h 1003964"/>
              <a:gd name="connsiteX5" fmla="*/ 1165485 w 3794004"/>
              <a:gd name="connsiteY5" fmla="*/ 35511 h 1003964"/>
              <a:gd name="connsiteX6" fmla="*/ 1449572 w 3794004"/>
              <a:gd name="connsiteY6" fmla="*/ 8879 h 1003964"/>
              <a:gd name="connsiteX7" fmla="*/ 1999987 w 3794004"/>
              <a:gd name="connsiteY7" fmla="*/ 0 h 1003964"/>
              <a:gd name="connsiteX8" fmla="*/ 2497136 w 3794004"/>
              <a:gd name="connsiteY8" fmla="*/ 8878 h 1003964"/>
              <a:gd name="connsiteX9" fmla="*/ 2967653 w 3794004"/>
              <a:gd name="connsiteY9" fmla="*/ 26634 h 1003964"/>
              <a:gd name="connsiteX10" fmla="*/ 3535824 w 3794004"/>
              <a:gd name="connsiteY10" fmla="*/ 124289 h 1003964"/>
              <a:gd name="connsiteX11" fmla="*/ 3748888 w 3794004"/>
              <a:gd name="connsiteY11" fmla="*/ 319597 h 1003964"/>
              <a:gd name="connsiteX12" fmla="*/ 3793277 w 3794004"/>
              <a:gd name="connsiteY12" fmla="*/ 612561 h 1003964"/>
              <a:gd name="connsiteX13" fmla="*/ 3731133 w 3794004"/>
              <a:gd name="connsiteY13" fmla="*/ 781236 h 1003964"/>
              <a:gd name="connsiteX14" fmla="*/ 3606845 w 3794004"/>
              <a:gd name="connsiteY14" fmla="*/ 887767 h 1003964"/>
              <a:gd name="connsiteX15" fmla="*/ 3198473 w 3794004"/>
              <a:gd name="connsiteY15" fmla="*/ 967667 h 1003964"/>
              <a:gd name="connsiteX16" fmla="*/ 2798978 w 3794004"/>
              <a:gd name="connsiteY16" fmla="*/ 994299 h 1003964"/>
              <a:gd name="connsiteX17" fmla="*/ 2346216 w 3794004"/>
              <a:gd name="connsiteY17" fmla="*/ 1003178 h 1003964"/>
              <a:gd name="connsiteX18" fmla="*/ 1893455 w 3794004"/>
              <a:gd name="connsiteY18" fmla="*/ 976545 h 1003964"/>
              <a:gd name="connsiteX19" fmla="*/ 1538348 w 3794004"/>
              <a:gd name="connsiteY19" fmla="*/ 923279 h 1003964"/>
              <a:gd name="connsiteX20" fmla="*/ 1103342 w 3794004"/>
              <a:gd name="connsiteY20" fmla="*/ 870013 h 1003964"/>
              <a:gd name="connsiteX21" fmla="*/ 668337 w 3794004"/>
              <a:gd name="connsiteY21" fmla="*/ 834502 h 1003964"/>
              <a:gd name="connsiteX22" fmla="*/ 313230 w 3794004"/>
              <a:gd name="connsiteY22" fmla="*/ 754603 h 1003964"/>
              <a:gd name="connsiteX23" fmla="*/ 100166 w 3794004"/>
              <a:gd name="connsiteY23" fmla="*/ 665826 h 1003964"/>
              <a:gd name="connsiteX24" fmla="*/ 2511 w 3794004"/>
              <a:gd name="connsiteY24" fmla="*/ 452762 h 1003964"/>
              <a:gd name="connsiteX25" fmla="*/ 46900 w 3794004"/>
              <a:gd name="connsiteY25" fmla="*/ 292964 h 1003964"/>
              <a:gd name="connsiteX0" fmla="*/ 4516 w 3751620"/>
              <a:gd name="connsiteY0" fmla="*/ 292964 h 1003964"/>
              <a:gd name="connsiteX1" fmla="*/ 102171 w 3751620"/>
              <a:gd name="connsiteY1" fmla="*/ 159799 h 1003964"/>
              <a:gd name="connsiteX2" fmla="*/ 199825 w 3751620"/>
              <a:gd name="connsiteY2" fmla="*/ 124289 h 1003964"/>
              <a:gd name="connsiteX3" fmla="*/ 359622 w 3751620"/>
              <a:gd name="connsiteY3" fmla="*/ 106534 h 1003964"/>
              <a:gd name="connsiteX4" fmla="*/ 670340 w 3751620"/>
              <a:gd name="connsiteY4" fmla="*/ 71021 h 1003964"/>
              <a:gd name="connsiteX5" fmla="*/ 1123101 w 3751620"/>
              <a:gd name="connsiteY5" fmla="*/ 35511 h 1003964"/>
              <a:gd name="connsiteX6" fmla="*/ 1407188 w 3751620"/>
              <a:gd name="connsiteY6" fmla="*/ 8879 h 1003964"/>
              <a:gd name="connsiteX7" fmla="*/ 1957603 w 3751620"/>
              <a:gd name="connsiteY7" fmla="*/ 0 h 1003964"/>
              <a:gd name="connsiteX8" fmla="*/ 2454752 w 3751620"/>
              <a:gd name="connsiteY8" fmla="*/ 8878 h 1003964"/>
              <a:gd name="connsiteX9" fmla="*/ 2925269 w 3751620"/>
              <a:gd name="connsiteY9" fmla="*/ 26634 h 1003964"/>
              <a:gd name="connsiteX10" fmla="*/ 3493440 w 3751620"/>
              <a:gd name="connsiteY10" fmla="*/ 124289 h 1003964"/>
              <a:gd name="connsiteX11" fmla="*/ 3706504 w 3751620"/>
              <a:gd name="connsiteY11" fmla="*/ 319597 h 1003964"/>
              <a:gd name="connsiteX12" fmla="*/ 3750893 w 3751620"/>
              <a:gd name="connsiteY12" fmla="*/ 612561 h 1003964"/>
              <a:gd name="connsiteX13" fmla="*/ 3688749 w 3751620"/>
              <a:gd name="connsiteY13" fmla="*/ 781236 h 1003964"/>
              <a:gd name="connsiteX14" fmla="*/ 3564461 w 3751620"/>
              <a:gd name="connsiteY14" fmla="*/ 887767 h 1003964"/>
              <a:gd name="connsiteX15" fmla="*/ 3156089 w 3751620"/>
              <a:gd name="connsiteY15" fmla="*/ 967667 h 1003964"/>
              <a:gd name="connsiteX16" fmla="*/ 2756594 w 3751620"/>
              <a:gd name="connsiteY16" fmla="*/ 994299 h 1003964"/>
              <a:gd name="connsiteX17" fmla="*/ 2303832 w 3751620"/>
              <a:gd name="connsiteY17" fmla="*/ 1003178 h 1003964"/>
              <a:gd name="connsiteX18" fmla="*/ 1851071 w 3751620"/>
              <a:gd name="connsiteY18" fmla="*/ 976545 h 1003964"/>
              <a:gd name="connsiteX19" fmla="*/ 1495964 w 3751620"/>
              <a:gd name="connsiteY19" fmla="*/ 923279 h 1003964"/>
              <a:gd name="connsiteX20" fmla="*/ 1060958 w 3751620"/>
              <a:gd name="connsiteY20" fmla="*/ 870013 h 1003964"/>
              <a:gd name="connsiteX21" fmla="*/ 625953 w 3751620"/>
              <a:gd name="connsiteY21" fmla="*/ 834502 h 1003964"/>
              <a:gd name="connsiteX22" fmla="*/ 270846 w 3751620"/>
              <a:gd name="connsiteY22" fmla="*/ 754603 h 1003964"/>
              <a:gd name="connsiteX23" fmla="*/ 57782 w 3751620"/>
              <a:gd name="connsiteY23" fmla="*/ 665826 h 1003964"/>
              <a:gd name="connsiteX24" fmla="*/ 22271 w 3751620"/>
              <a:gd name="connsiteY24" fmla="*/ 452762 h 1003964"/>
              <a:gd name="connsiteX25" fmla="*/ 4516 w 3751620"/>
              <a:gd name="connsiteY25" fmla="*/ 292964 h 1003964"/>
              <a:gd name="connsiteX0" fmla="*/ 15980 w 3763084"/>
              <a:gd name="connsiteY0" fmla="*/ 292964 h 1003964"/>
              <a:gd name="connsiteX1" fmla="*/ 113635 w 3763084"/>
              <a:gd name="connsiteY1" fmla="*/ 159799 h 1003964"/>
              <a:gd name="connsiteX2" fmla="*/ 211289 w 3763084"/>
              <a:gd name="connsiteY2" fmla="*/ 124289 h 1003964"/>
              <a:gd name="connsiteX3" fmla="*/ 371086 w 3763084"/>
              <a:gd name="connsiteY3" fmla="*/ 106534 h 1003964"/>
              <a:gd name="connsiteX4" fmla="*/ 681804 w 3763084"/>
              <a:gd name="connsiteY4" fmla="*/ 71021 h 1003964"/>
              <a:gd name="connsiteX5" fmla="*/ 1134565 w 3763084"/>
              <a:gd name="connsiteY5" fmla="*/ 35511 h 1003964"/>
              <a:gd name="connsiteX6" fmla="*/ 1418652 w 3763084"/>
              <a:gd name="connsiteY6" fmla="*/ 8879 h 1003964"/>
              <a:gd name="connsiteX7" fmla="*/ 1969067 w 3763084"/>
              <a:gd name="connsiteY7" fmla="*/ 0 h 1003964"/>
              <a:gd name="connsiteX8" fmla="*/ 2466216 w 3763084"/>
              <a:gd name="connsiteY8" fmla="*/ 8878 h 1003964"/>
              <a:gd name="connsiteX9" fmla="*/ 2936733 w 3763084"/>
              <a:gd name="connsiteY9" fmla="*/ 26634 h 1003964"/>
              <a:gd name="connsiteX10" fmla="*/ 3504904 w 3763084"/>
              <a:gd name="connsiteY10" fmla="*/ 124289 h 1003964"/>
              <a:gd name="connsiteX11" fmla="*/ 3717968 w 3763084"/>
              <a:gd name="connsiteY11" fmla="*/ 319597 h 1003964"/>
              <a:gd name="connsiteX12" fmla="*/ 3762357 w 3763084"/>
              <a:gd name="connsiteY12" fmla="*/ 612561 h 1003964"/>
              <a:gd name="connsiteX13" fmla="*/ 3700213 w 3763084"/>
              <a:gd name="connsiteY13" fmla="*/ 781236 h 1003964"/>
              <a:gd name="connsiteX14" fmla="*/ 3575925 w 3763084"/>
              <a:gd name="connsiteY14" fmla="*/ 887767 h 1003964"/>
              <a:gd name="connsiteX15" fmla="*/ 3167553 w 3763084"/>
              <a:gd name="connsiteY15" fmla="*/ 967667 h 1003964"/>
              <a:gd name="connsiteX16" fmla="*/ 2768058 w 3763084"/>
              <a:gd name="connsiteY16" fmla="*/ 994299 h 1003964"/>
              <a:gd name="connsiteX17" fmla="*/ 2315296 w 3763084"/>
              <a:gd name="connsiteY17" fmla="*/ 1003178 h 1003964"/>
              <a:gd name="connsiteX18" fmla="*/ 1862535 w 3763084"/>
              <a:gd name="connsiteY18" fmla="*/ 976545 h 1003964"/>
              <a:gd name="connsiteX19" fmla="*/ 1507428 w 3763084"/>
              <a:gd name="connsiteY19" fmla="*/ 923279 h 1003964"/>
              <a:gd name="connsiteX20" fmla="*/ 1072422 w 3763084"/>
              <a:gd name="connsiteY20" fmla="*/ 870013 h 1003964"/>
              <a:gd name="connsiteX21" fmla="*/ 637417 w 3763084"/>
              <a:gd name="connsiteY21" fmla="*/ 834502 h 1003964"/>
              <a:gd name="connsiteX22" fmla="*/ 282310 w 3763084"/>
              <a:gd name="connsiteY22" fmla="*/ 754603 h 1003964"/>
              <a:gd name="connsiteX23" fmla="*/ 69246 w 3763084"/>
              <a:gd name="connsiteY23" fmla="*/ 665826 h 1003964"/>
              <a:gd name="connsiteX24" fmla="*/ 7102 w 3763084"/>
              <a:gd name="connsiteY24" fmla="*/ 461640 h 1003964"/>
              <a:gd name="connsiteX25" fmla="*/ 15980 w 3763084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38058 w 3763725"/>
              <a:gd name="connsiteY21" fmla="*/ 834502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92327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3964"/>
              <a:gd name="connsiteX1" fmla="*/ 114276 w 3763725"/>
              <a:gd name="connsiteY1" fmla="*/ 159799 h 1003964"/>
              <a:gd name="connsiteX2" fmla="*/ 211930 w 3763725"/>
              <a:gd name="connsiteY2" fmla="*/ 124289 h 1003964"/>
              <a:gd name="connsiteX3" fmla="*/ 371727 w 3763725"/>
              <a:gd name="connsiteY3" fmla="*/ 106534 h 1003964"/>
              <a:gd name="connsiteX4" fmla="*/ 682445 w 3763725"/>
              <a:gd name="connsiteY4" fmla="*/ 71021 h 1003964"/>
              <a:gd name="connsiteX5" fmla="*/ 1135206 w 3763725"/>
              <a:gd name="connsiteY5" fmla="*/ 35511 h 1003964"/>
              <a:gd name="connsiteX6" fmla="*/ 1419293 w 3763725"/>
              <a:gd name="connsiteY6" fmla="*/ 8879 h 1003964"/>
              <a:gd name="connsiteX7" fmla="*/ 1969708 w 3763725"/>
              <a:gd name="connsiteY7" fmla="*/ 0 h 1003964"/>
              <a:gd name="connsiteX8" fmla="*/ 2466857 w 3763725"/>
              <a:gd name="connsiteY8" fmla="*/ 8878 h 1003964"/>
              <a:gd name="connsiteX9" fmla="*/ 2937374 w 3763725"/>
              <a:gd name="connsiteY9" fmla="*/ 26634 h 1003964"/>
              <a:gd name="connsiteX10" fmla="*/ 3505545 w 3763725"/>
              <a:gd name="connsiteY10" fmla="*/ 124289 h 1003964"/>
              <a:gd name="connsiteX11" fmla="*/ 3718609 w 3763725"/>
              <a:gd name="connsiteY11" fmla="*/ 319597 h 1003964"/>
              <a:gd name="connsiteX12" fmla="*/ 3762998 w 3763725"/>
              <a:gd name="connsiteY12" fmla="*/ 612561 h 1003964"/>
              <a:gd name="connsiteX13" fmla="*/ 3700854 w 3763725"/>
              <a:gd name="connsiteY13" fmla="*/ 781236 h 1003964"/>
              <a:gd name="connsiteX14" fmla="*/ 3576566 w 3763725"/>
              <a:gd name="connsiteY14" fmla="*/ 887767 h 1003964"/>
              <a:gd name="connsiteX15" fmla="*/ 3168194 w 3763725"/>
              <a:gd name="connsiteY15" fmla="*/ 967667 h 1003964"/>
              <a:gd name="connsiteX16" fmla="*/ 2768699 w 3763725"/>
              <a:gd name="connsiteY16" fmla="*/ 994299 h 1003964"/>
              <a:gd name="connsiteX17" fmla="*/ 2315937 w 3763725"/>
              <a:gd name="connsiteY17" fmla="*/ 1003178 h 1003964"/>
              <a:gd name="connsiteX18" fmla="*/ 1863176 w 3763725"/>
              <a:gd name="connsiteY18" fmla="*/ 976545 h 1003964"/>
              <a:gd name="connsiteX19" fmla="*/ 1508069 w 3763725"/>
              <a:gd name="connsiteY19" fmla="*/ 887769 h 1003964"/>
              <a:gd name="connsiteX20" fmla="*/ 1073063 w 3763725"/>
              <a:gd name="connsiteY20" fmla="*/ 870013 h 1003964"/>
              <a:gd name="connsiteX21" fmla="*/ 646935 w 3763725"/>
              <a:gd name="connsiteY21" fmla="*/ 807869 h 1003964"/>
              <a:gd name="connsiteX22" fmla="*/ 282951 w 3763725"/>
              <a:gd name="connsiteY22" fmla="*/ 754603 h 1003964"/>
              <a:gd name="connsiteX23" fmla="*/ 96520 w 3763725"/>
              <a:gd name="connsiteY23" fmla="*/ 648071 h 1003964"/>
              <a:gd name="connsiteX24" fmla="*/ 7743 w 3763725"/>
              <a:gd name="connsiteY24" fmla="*/ 461640 h 1003964"/>
              <a:gd name="connsiteX25" fmla="*/ 16621 w 3763725"/>
              <a:gd name="connsiteY25" fmla="*/ 292964 h 1003964"/>
              <a:gd name="connsiteX0" fmla="*/ 16621 w 3763725"/>
              <a:gd name="connsiteY0" fmla="*/ 292964 h 1007640"/>
              <a:gd name="connsiteX1" fmla="*/ 114276 w 3763725"/>
              <a:gd name="connsiteY1" fmla="*/ 159799 h 1007640"/>
              <a:gd name="connsiteX2" fmla="*/ 211930 w 3763725"/>
              <a:gd name="connsiteY2" fmla="*/ 124289 h 1007640"/>
              <a:gd name="connsiteX3" fmla="*/ 371727 w 3763725"/>
              <a:gd name="connsiteY3" fmla="*/ 106534 h 1007640"/>
              <a:gd name="connsiteX4" fmla="*/ 682445 w 3763725"/>
              <a:gd name="connsiteY4" fmla="*/ 71021 h 1007640"/>
              <a:gd name="connsiteX5" fmla="*/ 1135206 w 3763725"/>
              <a:gd name="connsiteY5" fmla="*/ 35511 h 1007640"/>
              <a:gd name="connsiteX6" fmla="*/ 1419293 w 3763725"/>
              <a:gd name="connsiteY6" fmla="*/ 8879 h 1007640"/>
              <a:gd name="connsiteX7" fmla="*/ 1969708 w 3763725"/>
              <a:gd name="connsiteY7" fmla="*/ 0 h 1007640"/>
              <a:gd name="connsiteX8" fmla="*/ 2466857 w 3763725"/>
              <a:gd name="connsiteY8" fmla="*/ 8878 h 1007640"/>
              <a:gd name="connsiteX9" fmla="*/ 2937374 w 3763725"/>
              <a:gd name="connsiteY9" fmla="*/ 26634 h 1007640"/>
              <a:gd name="connsiteX10" fmla="*/ 3505545 w 3763725"/>
              <a:gd name="connsiteY10" fmla="*/ 124289 h 1007640"/>
              <a:gd name="connsiteX11" fmla="*/ 3718609 w 3763725"/>
              <a:gd name="connsiteY11" fmla="*/ 319597 h 1007640"/>
              <a:gd name="connsiteX12" fmla="*/ 3762998 w 3763725"/>
              <a:gd name="connsiteY12" fmla="*/ 612561 h 1007640"/>
              <a:gd name="connsiteX13" fmla="*/ 3700854 w 3763725"/>
              <a:gd name="connsiteY13" fmla="*/ 781236 h 1007640"/>
              <a:gd name="connsiteX14" fmla="*/ 3576566 w 3763725"/>
              <a:gd name="connsiteY14" fmla="*/ 887767 h 1007640"/>
              <a:gd name="connsiteX15" fmla="*/ 3168194 w 3763725"/>
              <a:gd name="connsiteY15" fmla="*/ 967667 h 1007640"/>
              <a:gd name="connsiteX16" fmla="*/ 2768699 w 3763725"/>
              <a:gd name="connsiteY16" fmla="*/ 994299 h 1007640"/>
              <a:gd name="connsiteX17" fmla="*/ 2315937 w 3763725"/>
              <a:gd name="connsiteY17" fmla="*/ 1003178 h 1007640"/>
              <a:gd name="connsiteX18" fmla="*/ 1872054 w 3763725"/>
              <a:gd name="connsiteY18" fmla="*/ 923279 h 1007640"/>
              <a:gd name="connsiteX19" fmla="*/ 1508069 w 3763725"/>
              <a:gd name="connsiteY19" fmla="*/ 887769 h 1007640"/>
              <a:gd name="connsiteX20" fmla="*/ 1073063 w 3763725"/>
              <a:gd name="connsiteY20" fmla="*/ 870013 h 1007640"/>
              <a:gd name="connsiteX21" fmla="*/ 646935 w 3763725"/>
              <a:gd name="connsiteY21" fmla="*/ 807869 h 1007640"/>
              <a:gd name="connsiteX22" fmla="*/ 282951 w 3763725"/>
              <a:gd name="connsiteY22" fmla="*/ 754603 h 1007640"/>
              <a:gd name="connsiteX23" fmla="*/ 96520 w 3763725"/>
              <a:gd name="connsiteY23" fmla="*/ 648071 h 1007640"/>
              <a:gd name="connsiteX24" fmla="*/ 7743 w 3763725"/>
              <a:gd name="connsiteY24" fmla="*/ 461640 h 1007640"/>
              <a:gd name="connsiteX25" fmla="*/ 16621 w 3763725"/>
              <a:gd name="connsiteY25" fmla="*/ 292964 h 1007640"/>
              <a:gd name="connsiteX0" fmla="*/ 16621 w 3763725"/>
              <a:gd name="connsiteY0" fmla="*/ 292964 h 994752"/>
              <a:gd name="connsiteX1" fmla="*/ 114276 w 3763725"/>
              <a:gd name="connsiteY1" fmla="*/ 159799 h 994752"/>
              <a:gd name="connsiteX2" fmla="*/ 211930 w 3763725"/>
              <a:gd name="connsiteY2" fmla="*/ 124289 h 994752"/>
              <a:gd name="connsiteX3" fmla="*/ 371727 w 3763725"/>
              <a:gd name="connsiteY3" fmla="*/ 106534 h 994752"/>
              <a:gd name="connsiteX4" fmla="*/ 682445 w 3763725"/>
              <a:gd name="connsiteY4" fmla="*/ 71021 h 994752"/>
              <a:gd name="connsiteX5" fmla="*/ 1135206 w 3763725"/>
              <a:gd name="connsiteY5" fmla="*/ 35511 h 994752"/>
              <a:gd name="connsiteX6" fmla="*/ 1419293 w 3763725"/>
              <a:gd name="connsiteY6" fmla="*/ 8879 h 994752"/>
              <a:gd name="connsiteX7" fmla="*/ 1969708 w 3763725"/>
              <a:gd name="connsiteY7" fmla="*/ 0 h 994752"/>
              <a:gd name="connsiteX8" fmla="*/ 2466857 w 3763725"/>
              <a:gd name="connsiteY8" fmla="*/ 8878 h 994752"/>
              <a:gd name="connsiteX9" fmla="*/ 2937374 w 3763725"/>
              <a:gd name="connsiteY9" fmla="*/ 26634 h 994752"/>
              <a:gd name="connsiteX10" fmla="*/ 3505545 w 3763725"/>
              <a:gd name="connsiteY10" fmla="*/ 124289 h 994752"/>
              <a:gd name="connsiteX11" fmla="*/ 3718609 w 3763725"/>
              <a:gd name="connsiteY11" fmla="*/ 319597 h 994752"/>
              <a:gd name="connsiteX12" fmla="*/ 3762998 w 3763725"/>
              <a:gd name="connsiteY12" fmla="*/ 612561 h 994752"/>
              <a:gd name="connsiteX13" fmla="*/ 3700854 w 3763725"/>
              <a:gd name="connsiteY13" fmla="*/ 781236 h 994752"/>
              <a:gd name="connsiteX14" fmla="*/ 3576566 w 3763725"/>
              <a:gd name="connsiteY14" fmla="*/ 887767 h 994752"/>
              <a:gd name="connsiteX15" fmla="*/ 3168194 w 3763725"/>
              <a:gd name="connsiteY15" fmla="*/ 967667 h 994752"/>
              <a:gd name="connsiteX16" fmla="*/ 2768699 w 3763725"/>
              <a:gd name="connsiteY16" fmla="*/ 994299 h 994752"/>
              <a:gd name="connsiteX17" fmla="*/ 2333693 w 3763725"/>
              <a:gd name="connsiteY17" fmla="*/ 949912 h 994752"/>
              <a:gd name="connsiteX18" fmla="*/ 1872054 w 3763725"/>
              <a:gd name="connsiteY18" fmla="*/ 923279 h 994752"/>
              <a:gd name="connsiteX19" fmla="*/ 1508069 w 3763725"/>
              <a:gd name="connsiteY19" fmla="*/ 887769 h 994752"/>
              <a:gd name="connsiteX20" fmla="*/ 1073063 w 3763725"/>
              <a:gd name="connsiteY20" fmla="*/ 870013 h 994752"/>
              <a:gd name="connsiteX21" fmla="*/ 646935 w 3763725"/>
              <a:gd name="connsiteY21" fmla="*/ 807869 h 994752"/>
              <a:gd name="connsiteX22" fmla="*/ 282951 w 3763725"/>
              <a:gd name="connsiteY22" fmla="*/ 754603 h 994752"/>
              <a:gd name="connsiteX23" fmla="*/ 96520 w 3763725"/>
              <a:gd name="connsiteY23" fmla="*/ 648071 h 994752"/>
              <a:gd name="connsiteX24" fmla="*/ 7743 w 3763725"/>
              <a:gd name="connsiteY24" fmla="*/ 461640 h 994752"/>
              <a:gd name="connsiteX25" fmla="*/ 16621 w 3763725"/>
              <a:gd name="connsiteY25" fmla="*/ 292964 h 994752"/>
              <a:gd name="connsiteX0" fmla="*/ 16621 w 3763725"/>
              <a:gd name="connsiteY0" fmla="*/ 292964 h 968579"/>
              <a:gd name="connsiteX1" fmla="*/ 114276 w 3763725"/>
              <a:gd name="connsiteY1" fmla="*/ 159799 h 968579"/>
              <a:gd name="connsiteX2" fmla="*/ 211930 w 3763725"/>
              <a:gd name="connsiteY2" fmla="*/ 124289 h 968579"/>
              <a:gd name="connsiteX3" fmla="*/ 371727 w 3763725"/>
              <a:gd name="connsiteY3" fmla="*/ 106534 h 968579"/>
              <a:gd name="connsiteX4" fmla="*/ 682445 w 3763725"/>
              <a:gd name="connsiteY4" fmla="*/ 71021 h 968579"/>
              <a:gd name="connsiteX5" fmla="*/ 1135206 w 3763725"/>
              <a:gd name="connsiteY5" fmla="*/ 35511 h 968579"/>
              <a:gd name="connsiteX6" fmla="*/ 1419293 w 3763725"/>
              <a:gd name="connsiteY6" fmla="*/ 8879 h 968579"/>
              <a:gd name="connsiteX7" fmla="*/ 1969708 w 3763725"/>
              <a:gd name="connsiteY7" fmla="*/ 0 h 968579"/>
              <a:gd name="connsiteX8" fmla="*/ 2466857 w 3763725"/>
              <a:gd name="connsiteY8" fmla="*/ 8878 h 968579"/>
              <a:gd name="connsiteX9" fmla="*/ 2937374 w 3763725"/>
              <a:gd name="connsiteY9" fmla="*/ 26634 h 968579"/>
              <a:gd name="connsiteX10" fmla="*/ 3505545 w 3763725"/>
              <a:gd name="connsiteY10" fmla="*/ 124289 h 968579"/>
              <a:gd name="connsiteX11" fmla="*/ 3718609 w 3763725"/>
              <a:gd name="connsiteY11" fmla="*/ 319597 h 968579"/>
              <a:gd name="connsiteX12" fmla="*/ 3762998 w 3763725"/>
              <a:gd name="connsiteY12" fmla="*/ 612561 h 968579"/>
              <a:gd name="connsiteX13" fmla="*/ 3700854 w 3763725"/>
              <a:gd name="connsiteY13" fmla="*/ 781236 h 968579"/>
              <a:gd name="connsiteX14" fmla="*/ 3576566 w 3763725"/>
              <a:gd name="connsiteY14" fmla="*/ 887767 h 968579"/>
              <a:gd name="connsiteX15" fmla="*/ 3168194 w 3763725"/>
              <a:gd name="connsiteY15" fmla="*/ 967667 h 968579"/>
              <a:gd name="connsiteX16" fmla="*/ 2768699 w 3763725"/>
              <a:gd name="connsiteY16" fmla="*/ 932155 h 968579"/>
              <a:gd name="connsiteX17" fmla="*/ 2333693 w 3763725"/>
              <a:gd name="connsiteY17" fmla="*/ 949912 h 968579"/>
              <a:gd name="connsiteX18" fmla="*/ 1872054 w 3763725"/>
              <a:gd name="connsiteY18" fmla="*/ 923279 h 968579"/>
              <a:gd name="connsiteX19" fmla="*/ 1508069 w 3763725"/>
              <a:gd name="connsiteY19" fmla="*/ 887769 h 968579"/>
              <a:gd name="connsiteX20" fmla="*/ 1073063 w 3763725"/>
              <a:gd name="connsiteY20" fmla="*/ 870013 h 968579"/>
              <a:gd name="connsiteX21" fmla="*/ 646935 w 3763725"/>
              <a:gd name="connsiteY21" fmla="*/ 807869 h 968579"/>
              <a:gd name="connsiteX22" fmla="*/ 282951 w 3763725"/>
              <a:gd name="connsiteY22" fmla="*/ 754603 h 968579"/>
              <a:gd name="connsiteX23" fmla="*/ 96520 w 3763725"/>
              <a:gd name="connsiteY23" fmla="*/ 648071 h 968579"/>
              <a:gd name="connsiteX24" fmla="*/ 7743 w 3763725"/>
              <a:gd name="connsiteY24" fmla="*/ 461640 h 968579"/>
              <a:gd name="connsiteX25" fmla="*/ 16621 w 3763725"/>
              <a:gd name="connsiteY25" fmla="*/ 292964 h 968579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87767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  <a:gd name="connsiteX0" fmla="*/ 16621 w 3763725"/>
              <a:gd name="connsiteY0" fmla="*/ 292964 h 950025"/>
              <a:gd name="connsiteX1" fmla="*/ 114276 w 3763725"/>
              <a:gd name="connsiteY1" fmla="*/ 159799 h 950025"/>
              <a:gd name="connsiteX2" fmla="*/ 211930 w 3763725"/>
              <a:gd name="connsiteY2" fmla="*/ 124289 h 950025"/>
              <a:gd name="connsiteX3" fmla="*/ 371727 w 3763725"/>
              <a:gd name="connsiteY3" fmla="*/ 106534 h 950025"/>
              <a:gd name="connsiteX4" fmla="*/ 682445 w 3763725"/>
              <a:gd name="connsiteY4" fmla="*/ 71021 h 950025"/>
              <a:gd name="connsiteX5" fmla="*/ 1135206 w 3763725"/>
              <a:gd name="connsiteY5" fmla="*/ 35511 h 950025"/>
              <a:gd name="connsiteX6" fmla="*/ 1419293 w 3763725"/>
              <a:gd name="connsiteY6" fmla="*/ 8879 h 950025"/>
              <a:gd name="connsiteX7" fmla="*/ 1969708 w 3763725"/>
              <a:gd name="connsiteY7" fmla="*/ 0 h 950025"/>
              <a:gd name="connsiteX8" fmla="*/ 2466857 w 3763725"/>
              <a:gd name="connsiteY8" fmla="*/ 8878 h 950025"/>
              <a:gd name="connsiteX9" fmla="*/ 2937374 w 3763725"/>
              <a:gd name="connsiteY9" fmla="*/ 26634 h 950025"/>
              <a:gd name="connsiteX10" fmla="*/ 3505545 w 3763725"/>
              <a:gd name="connsiteY10" fmla="*/ 124289 h 950025"/>
              <a:gd name="connsiteX11" fmla="*/ 3718609 w 3763725"/>
              <a:gd name="connsiteY11" fmla="*/ 319597 h 950025"/>
              <a:gd name="connsiteX12" fmla="*/ 3762998 w 3763725"/>
              <a:gd name="connsiteY12" fmla="*/ 612561 h 950025"/>
              <a:gd name="connsiteX13" fmla="*/ 3700854 w 3763725"/>
              <a:gd name="connsiteY13" fmla="*/ 781236 h 950025"/>
              <a:gd name="connsiteX14" fmla="*/ 3576566 w 3763725"/>
              <a:gd name="connsiteY14" fmla="*/ 861134 h 950025"/>
              <a:gd name="connsiteX15" fmla="*/ 3168194 w 3763725"/>
              <a:gd name="connsiteY15" fmla="*/ 914401 h 950025"/>
              <a:gd name="connsiteX16" fmla="*/ 2768699 w 3763725"/>
              <a:gd name="connsiteY16" fmla="*/ 932155 h 950025"/>
              <a:gd name="connsiteX17" fmla="*/ 2333693 w 3763725"/>
              <a:gd name="connsiteY17" fmla="*/ 949912 h 950025"/>
              <a:gd name="connsiteX18" fmla="*/ 1872054 w 3763725"/>
              <a:gd name="connsiteY18" fmla="*/ 923279 h 950025"/>
              <a:gd name="connsiteX19" fmla="*/ 1508069 w 3763725"/>
              <a:gd name="connsiteY19" fmla="*/ 887769 h 950025"/>
              <a:gd name="connsiteX20" fmla="*/ 1073063 w 3763725"/>
              <a:gd name="connsiteY20" fmla="*/ 870013 h 950025"/>
              <a:gd name="connsiteX21" fmla="*/ 646935 w 3763725"/>
              <a:gd name="connsiteY21" fmla="*/ 807869 h 950025"/>
              <a:gd name="connsiteX22" fmla="*/ 282951 w 3763725"/>
              <a:gd name="connsiteY22" fmla="*/ 754603 h 950025"/>
              <a:gd name="connsiteX23" fmla="*/ 96520 w 3763725"/>
              <a:gd name="connsiteY23" fmla="*/ 648071 h 950025"/>
              <a:gd name="connsiteX24" fmla="*/ 7743 w 3763725"/>
              <a:gd name="connsiteY24" fmla="*/ 461640 h 950025"/>
              <a:gd name="connsiteX25" fmla="*/ 16621 w 3763725"/>
              <a:gd name="connsiteY25" fmla="*/ 292964 h 95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763725" h="950025">
                <a:moveTo>
                  <a:pt x="16621" y="292964"/>
                </a:moveTo>
                <a:cubicBezTo>
                  <a:pt x="34377" y="242657"/>
                  <a:pt x="81725" y="187912"/>
                  <a:pt x="114276" y="159799"/>
                </a:cubicBezTo>
                <a:cubicBezTo>
                  <a:pt x="146828" y="131687"/>
                  <a:pt x="169022" y="133166"/>
                  <a:pt x="211930" y="124289"/>
                </a:cubicBezTo>
                <a:cubicBezTo>
                  <a:pt x="254838" y="115412"/>
                  <a:pt x="293308" y="115412"/>
                  <a:pt x="371727" y="106534"/>
                </a:cubicBezTo>
                <a:cubicBezTo>
                  <a:pt x="450146" y="97656"/>
                  <a:pt x="555199" y="82858"/>
                  <a:pt x="682445" y="71021"/>
                </a:cubicBezTo>
                <a:cubicBezTo>
                  <a:pt x="809691" y="59184"/>
                  <a:pt x="1012398" y="45868"/>
                  <a:pt x="1135206" y="35511"/>
                </a:cubicBezTo>
                <a:cubicBezTo>
                  <a:pt x="1258014" y="25154"/>
                  <a:pt x="1280209" y="14798"/>
                  <a:pt x="1419293" y="8879"/>
                </a:cubicBezTo>
                <a:cubicBezTo>
                  <a:pt x="1558377" y="2961"/>
                  <a:pt x="1786236" y="2960"/>
                  <a:pt x="1969708" y="0"/>
                </a:cubicBezTo>
                <a:cubicBezTo>
                  <a:pt x="2144302" y="0"/>
                  <a:pt x="2305579" y="4439"/>
                  <a:pt x="2466857" y="8878"/>
                </a:cubicBezTo>
                <a:cubicBezTo>
                  <a:pt x="2628135" y="13317"/>
                  <a:pt x="2764259" y="7399"/>
                  <a:pt x="2937374" y="26634"/>
                </a:cubicBezTo>
                <a:cubicBezTo>
                  <a:pt x="3110489" y="45869"/>
                  <a:pt x="3375339" y="75462"/>
                  <a:pt x="3505545" y="124289"/>
                </a:cubicBezTo>
                <a:cubicBezTo>
                  <a:pt x="3635751" y="173116"/>
                  <a:pt x="3675700" y="238218"/>
                  <a:pt x="3718609" y="319597"/>
                </a:cubicBezTo>
                <a:cubicBezTo>
                  <a:pt x="3761518" y="400976"/>
                  <a:pt x="3765957" y="535621"/>
                  <a:pt x="3762998" y="612561"/>
                </a:cubicBezTo>
                <a:cubicBezTo>
                  <a:pt x="3760039" y="689501"/>
                  <a:pt x="3731926" y="739807"/>
                  <a:pt x="3700854" y="781236"/>
                </a:cubicBezTo>
                <a:cubicBezTo>
                  <a:pt x="3669782" y="822665"/>
                  <a:pt x="3665343" y="838940"/>
                  <a:pt x="3576566" y="861134"/>
                </a:cubicBezTo>
                <a:cubicBezTo>
                  <a:pt x="3487789" y="883328"/>
                  <a:pt x="3302839" y="902564"/>
                  <a:pt x="3168194" y="914401"/>
                </a:cubicBezTo>
                <a:cubicBezTo>
                  <a:pt x="3033549" y="926238"/>
                  <a:pt x="2907783" y="926237"/>
                  <a:pt x="2768699" y="932155"/>
                </a:cubicBezTo>
                <a:cubicBezTo>
                  <a:pt x="2629616" y="938074"/>
                  <a:pt x="2483134" y="951391"/>
                  <a:pt x="2333693" y="949912"/>
                </a:cubicBezTo>
                <a:cubicBezTo>
                  <a:pt x="2184252" y="948433"/>
                  <a:pt x="2009658" y="933636"/>
                  <a:pt x="1872054" y="923279"/>
                </a:cubicBezTo>
                <a:cubicBezTo>
                  <a:pt x="1734450" y="912922"/>
                  <a:pt x="1641234" y="896647"/>
                  <a:pt x="1508069" y="887769"/>
                </a:cubicBezTo>
                <a:cubicBezTo>
                  <a:pt x="1374904" y="878891"/>
                  <a:pt x="1216585" y="883330"/>
                  <a:pt x="1073063" y="870013"/>
                </a:cubicBezTo>
                <a:cubicBezTo>
                  <a:pt x="929541" y="856696"/>
                  <a:pt x="778620" y="827104"/>
                  <a:pt x="646935" y="807869"/>
                </a:cubicBezTo>
                <a:cubicBezTo>
                  <a:pt x="515250" y="788634"/>
                  <a:pt x="374687" y="781236"/>
                  <a:pt x="282951" y="754603"/>
                </a:cubicBezTo>
                <a:cubicBezTo>
                  <a:pt x="191215" y="727970"/>
                  <a:pt x="148306" y="698378"/>
                  <a:pt x="96520" y="648071"/>
                </a:cubicBezTo>
                <a:cubicBezTo>
                  <a:pt x="44734" y="597764"/>
                  <a:pt x="21060" y="520825"/>
                  <a:pt x="7743" y="461640"/>
                </a:cubicBezTo>
                <a:cubicBezTo>
                  <a:pt x="-5574" y="402455"/>
                  <a:pt x="-1135" y="343271"/>
                  <a:pt x="16621" y="292964"/>
                </a:cubicBezTo>
                <a:close/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 rot="20796493">
            <a:off x="5658138" y="895090"/>
            <a:ext cx="2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 smtClean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68" name="TextBox 67"/>
          <p:cNvSpPr txBox="1"/>
          <p:nvPr/>
        </p:nvSpPr>
        <p:spPr>
          <a:xfrm rot="1071534">
            <a:off x="6098563" y="814168"/>
            <a:ext cx="278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kern="0" dirty="0" smtClean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69" name="TextBox 68"/>
          <p:cNvSpPr txBox="1"/>
          <p:nvPr/>
        </p:nvSpPr>
        <p:spPr>
          <a:xfrm rot="2272260">
            <a:off x="6453262" y="995558"/>
            <a:ext cx="494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kern="0" dirty="0" smtClean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60" name="Овал 59"/>
          <p:cNvSpPr/>
          <p:nvPr/>
        </p:nvSpPr>
        <p:spPr>
          <a:xfrm>
            <a:off x="5694778" y="1764451"/>
            <a:ext cx="885166" cy="88516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871555" y="1954176"/>
            <a:ext cx="497234" cy="4972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Прямоугольник 38">
            <a:hlinkHover r:id="" action="ppaction://hlinkshowjump?jump=nextslide"/>
          </p:cNvPr>
          <p:cNvSpPr/>
          <p:nvPr/>
        </p:nvSpPr>
        <p:spPr>
          <a:xfrm rot="441257">
            <a:off x="6043902" y="1006185"/>
            <a:ext cx="322609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>
            <a:hlinkHover r:id="rId2" action="ppaction://hlinksldjump"/>
          </p:cNvPr>
          <p:cNvSpPr/>
          <p:nvPr/>
        </p:nvSpPr>
        <p:spPr>
          <a:xfrm rot="441257">
            <a:off x="6041521" y="989389"/>
            <a:ext cx="322609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Прямоугольник 44">
            <a:hlinkHover r:id="rId3" action="ppaction://hlinksldjump"/>
          </p:cNvPr>
          <p:cNvSpPr/>
          <p:nvPr/>
        </p:nvSpPr>
        <p:spPr>
          <a:xfrm rot="20520250">
            <a:off x="5807299" y="1063252"/>
            <a:ext cx="322609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Прямоугольник 42">
            <a:hlinkHover r:id="rId2" action="ppaction://hlinksldjump"/>
          </p:cNvPr>
          <p:cNvSpPr/>
          <p:nvPr/>
        </p:nvSpPr>
        <p:spPr>
          <a:xfrm rot="791735">
            <a:off x="6056181" y="925132"/>
            <a:ext cx="363227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46">
            <a:hlinkClick r:id="rId3" action="ppaction://hlinksldjump"/>
          </p:cNvPr>
          <p:cNvSpPr/>
          <p:nvPr/>
        </p:nvSpPr>
        <p:spPr>
          <a:xfrm rot="20270695">
            <a:off x="5877951" y="1058568"/>
            <a:ext cx="363227" cy="11600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2286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7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9</Words>
  <Application>Microsoft Office PowerPoint</Application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10</cp:revision>
  <dcterms:created xsi:type="dcterms:W3CDTF">2018-02-18T15:34:10Z</dcterms:created>
  <dcterms:modified xsi:type="dcterms:W3CDTF">2018-03-06T06:35:01Z</dcterms:modified>
</cp:coreProperties>
</file>